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4"/>
    <p:sldMasterId id="2147483657" r:id="rId5"/>
  </p:sldMasterIdLst>
  <p:notesMasterIdLst>
    <p:notesMasterId r:id="rId30"/>
  </p:notesMasterIdLst>
  <p:sldIdLst>
    <p:sldId id="256" r:id="rId6"/>
    <p:sldId id="257" r:id="rId7"/>
    <p:sldId id="258" r:id="rId8"/>
    <p:sldId id="268" r:id="rId9"/>
    <p:sldId id="269" r:id="rId10"/>
    <p:sldId id="270" r:id="rId11"/>
    <p:sldId id="271" r:id="rId12"/>
    <p:sldId id="277" r:id="rId13"/>
    <p:sldId id="278" r:id="rId14"/>
    <p:sldId id="260" r:id="rId15"/>
    <p:sldId id="272" r:id="rId16"/>
    <p:sldId id="280" r:id="rId17"/>
    <p:sldId id="259" r:id="rId18"/>
    <p:sldId id="261" r:id="rId19"/>
    <p:sldId id="262" r:id="rId20"/>
    <p:sldId id="276" r:id="rId21"/>
    <p:sldId id="263" r:id="rId22"/>
    <p:sldId id="264" r:id="rId23"/>
    <p:sldId id="265" r:id="rId24"/>
    <p:sldId id="266" r:id="rId25"/>
    <p:sldId id="275" r:id="rId26"/>
    <p:sldId id="279" r:id="rId27"/>
    <p:sldId id="282" r:id="rId28"/>
    <p:sldId id="267" r:id="rId29"/>
  </p:sldIdLst>
  <p:sldSz cx="9144000" cy="6858000" type="screen4x3"/>
  <p:notesSz cx="6858000" cy="9144000"/>
  <p:embeddedFontLst>
    <p:embeddedFont>
      <p:font typeface="Arimo" panose="020B0604020202020204" charset="0"/>
      <p:regular r:id="rId31"/>
      <p:bold r:id="rId32"/>
      <p:italic r:id="rId33"/>
      <p:boldItalic r:id="rId34"/>
    </p:embeddedFont>
    <p:embeddedFont>
      <p:font typeface="Libre Franklin" pitchFamily="2" charset="0"/>
      <p:regular r:id="rId35"/>
      <p:bold r:id="rId36"/>
      <p:italic r:id="rId37"/>
      <p:boldItalic r:id="rId38"/>
    </p:embeddedFont>
    <p:embeddedFont>
      <p:font typeface="Libre Franklin Medium" pitchFamily="2" charset="0"/>
      <p:regular r:id="rId39"/>
      <p:bold r:id="rId40"/>
      <p:italic r:id="rId41"/>
      <p:boldItalic r:id="rId4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FD5A32-C50C-415B-89B9-0E5E3745AD38}" v="19" dt="2026-09-09T13:35:09.0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17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9.fntdata"/><Relationship Id="rId21" Type="http://schemas.openxmlformats.org/officeDocument/2006/relationships/slide" Target="slides/slide16.xml"/><Relationship Id="rId34" Type="http://schemas.openxmlformats.org/officeDocument/2006/relationships/font" Target="fonts/font4.fntdata"/><Relationship Id="rId42" Type="http://schemas.openxmlformats.org/officeDocument/2006/relationships/font" Target="fonts/font12.fntdata"/><Relationship Id="rId47"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6.fnt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1.fntdata"/><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font" Target="fonts/font11.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aeed" userId="S::asaeed@foxespiece.co.uk::e845e6e3-d1be-4e40-94b5-60302cdb4621" providerId="AD" clId="Web-{F7B4D59F-EBDD-058A-AD2C-097772BB19AE}"/>
    <pc:docChg chg="modSld">
      <pc:chgData name="ASaeed" userId="S::asaeed@foxespiece.co.uk::e845e6e3-d1be-4e40-94b5-60302cdb4621" providerId="AD" clId="Web-{F7B4D59F-EBDD-058A-AD2C-097772BB19AE}" dt="2026-09-08T09:10:24.549" v="0"/>
      <pc:docMkLst>
        <pc:docMk/>
      </pc:docMkLst>
      <pc:sldChg chg="delSp">
        <pc:chgData name="ASaeed" userId="S::asaeed@foxespiece.co.uk::e845e6e3-d1be-4e40-94b5-60302cdb4621" providerId="AD" clId="Web-{F7B4D59F-EBDD-058A-AD2C-097772BB19AE}" dt="2026-09-08T09:10:24.549" v="0"/>
        <pc:sldMkLst>
          <pc:docMk/>
          <pc:sldMk cId="883632039" sldId="270"/>
        </pc:sldMkLst>
        <pc:picChg chg="del">
          <ac:chgData name="ASaeed" userId="S::asaeed@foxespiece.co.uk::e845e6e3-d1be-4e40-94b5-60302cdb4621" providerId="AD" clId="Web-{F7B4D59F-EBDD-058A-AD2C-097772BB19AE}" dt="2026-09-08T09:10:24.549" v="0"/>
          <ac:picMkLst>
            <pc:docMk/>
            <pc:sldMk cId="883632039" sldId="270"/>
            <ac:picMk id="3" creationId="{6C8623D3-E296-A8F2-798D-B3416E85BE10}"/>
          </ac:picMkLst>
        </pc:picChg>
      </pc:sldChg>
    </pc:docChg>
  </pc:docChgLst>
  <pc:docChgLst>
    <pc:chgData name="ASaeed" userId="e845e6e3-d1be-4e40-94b5-60302cdb4621" providerId="ADAL" clId="{D59D5522-BB7E-44E2-9476-5C9C14DA17CE}"/>
    <pc:docChg chg="custSel addSld delSld modSld">
      <pc:chgData name="ASaeed" userId="e845e6e3-d1be-4e40-94b5-60302cdb4621" providerId="ADAL" clId="{D59D5522-BB7E-44E2-9476-5C9C14DA17CE}" dt="2026-09-09T13:35:10.677" v="177" actId="47"/>
      <pc:docMkLst>
        <pc:docMk/>
      </pc:docMkLst>
      <pc:sldChg chg="modSp mod">
        <pc:chgData name="ASaeed" userId="e845e6e3-d1be-4e40-94b5-60302cdb4621" providerId="ADAL" clId="{D59D5522-BB7E-44E2-9476-5C9C14DA17CE}" dt="2026-09-08T10:37:11.850" v="174" actId="1076"/>
        <pc:sldMkLst>
          <pc:docMk/>
          <pc:sldMk cId="0" sldId="257"/>
        </pc:sldMkLst>
        <pc:spChg chg="mod">
          <ac:chgData name="ASaeed" userId="e845e6e3-d1be-4e40-94b5-60302cdb4621" providerId="ADAL" clId="{D59D5522-BB7E-44E2-9476-5C9C14DA17CE}" dt="2026-09-08T10:37:06.799" v="173" actId="1076"/>
          <ac:spMkLst>
            <pc:docMk/>
            <pc:sldMk cId="0" sldId="257"/>
            <ac:spMk id="79" creationId="{00000000-0000-0000-0000-000000000000}"/>
          </ac:spMkLst>
        </pc:spChg>
        <pc:spChg chg="mod">
          <ac:chgData name="ASaeed" userId="e845e6e3-d1be-4e40-94b5-60302cdb4621" providerId="ADAL" clId="{D59D5522-BB7E-44E2-9476-5C9C14DA17CE}" dt="2026-09-08T10:37:11.850" v="174" actId="1076"/>
          <ac:spMkLst>
            <pc:docMk/>
            <pc:sldMk cId="0" sldId="257"/>
            <ac:spMk id="80" creationId="{00000000-0000-0000-0000-000000000000}"/>
          </ac:spMkLst>
        </pc:spChg>
        <pc:picChg chg="mod">
          <ac:chgData name="ASaeed" userId="e845e6e3-d1be-4e40-94b5-60302cdb4621" providerId="ADAL" clId="{D59D5522-BB7E-44E2-9476-5C9C14DA17CE}" dt="2026-09-08T10:35:42.370" v="24" actId="1076"/>
          <ac:picMkLst>
            <pc:docMk/>
            <pc:sldMk cId="0" sldId="257"/>
            <ac:picMk id="3" creationId="{08944FAB-8E3F-90E1-35DE-C890F55ACD02}"/>
          </ac:picMkLst>
        </pc:picChg>
      </pc:sldChg>
      <pc:sldChg chg="addSp delSp modSp mod">
        <pc:chgData name="ASaeed" userId="e845e6e3-d1be-4e40-94b5-60302cdb4621" providerId="ADAL" clId="{D59D5522-BB7E-44E2-9476-5C9C14DA17CE}" dt="2026-09-08T10:35:12.550" v="23" actId="1076"/>
        <pc:sldMkLst>
          <pc:docMk/>
          <pc:sldMk cId="0" sldId="263"/>
        </pc:sldMkLst>
        <pc:picChg chg="add mod">
          <ac:chgData name="ASaeed" userId="e845e6e3-d1be-4e40-94b5-60302cdb4621" providerId="ADAL" clId="{D59D5522-BB7E-44E2-9476-5C9C14DA17CE}" dt="2026-09-08T10:35:12.550" v="23" actId="1076"/>
          <ac:picMkLst>
            <pc:docMk/>
            <pc:sldMk cId="0" sldId="263"/>
            <ac:picMk id="3" creationId="{3AEFB347-E5DD-3139-F408-4D422662A219}"/>
          </ac:picMkLst>
        </pc:picChg>
        <pc:picChg chg="del">
          <ac:chgData name="ASaeed" userId="e845e6e3-d1be-4e40-94b5-60302cdb4621" providerId="ADAL" clId="{D59D5522-BB7E-44E2-9476-5C9C14DA17CE}" dt="2026-09-08T10:35:08.840" v="21" actId="478"/>
          <ac:picMkLst>
            <pc:docMk/>
            <pc:sldMk cId="0" sldId="263"/>
            <ac:picMk id="13314" creationId="{840FF2CB-012B-70F7-8489-A8138535ADEC}"/>
          </ac:picMkLst>
        </pc:picChg>
      </pc:sldChg>
      <pc:sldChg chg="addSp modSp mod">
        <pc:chgData name="ASaeed" userId="e845e6e3-d1be-4e40-94b5-60302cdb4621" providerId="ADAL" clId="{D59D5522-BB7E-44E2-9476-5C9C14DA17CE}" dt="2026-09-08T09:12:12.519" v="3" actId="1076"/>
        <pc:sldMkLst>
          <pc:docMk/>
          <pc:sldMk cId="883632039" sldId="270"/>
        </pc:sldMkLst>
        <pc:picChg chg="add mod">
          <ac:chgData name="ASaeed" userId="e845e6e3-d1be-4e40-94b5-60302cdb4621" providerId="ADAL" clId="{D59D5522-BB7E-44E2-9476-5C9C14DA17CE}" dt="2026-09-08T09:12:12.519" v="3" actId="1076"/>
          <ac:picMkLst>
            <pc:docMk/>
            <pc:sldMk cId="883632039" sldId="270"/>
            <ac:picMk id="4" creationId="{BF01CF76-79F2-0E0A-8CBF-23CCCF9E1C6A}"/>
          </ac:picMkLst>
        </pc:picChg>
      </pc:sldChg>
      <pc:sldChg chg="addSp delSp modSp mod">
        <pc:chgData name="ASaeed" userId="e845e6e3-d1be-4e40-94b5-60302cdb4621" providerId="ADAL" clId="{D59D5522-BB7E-44E2-9476-5C9C14DA17CE}" dt="2026-09-08T09:14:00.661" v="19" actId="1076"/>
        <pc:sldMkLst>
          <pc:docMk/>
          <pc:sldMk cId="1498543435" sldId="271"/>
        </pc:sldMkLst>
        <pc:picChg chg="add mod">
          <ac:chgData name="ASaeed" userId="e845e6e3-d1be-4e40-94b5-60302cdb4621" providerId="ADAL" clId="{D59D5522-BB7E-44E2-9476-5C9C14DA17CE}" dt="2026-09-08T09:13:11.288" v="8" actId="1076"/>
          <ac:picMkLst>
            <pc:docMk/>
            <pc:sldMk cId="1498543435" sldId="271"/>
            <ac:picMk id="6" creationId="{BA9A92F6-E4B9-4339-C8C9-E80460FF733C}"/>
          </ac:picMkLst>
        </pc:picChg>
        <pc:picChg chg="add del">
          <ac:chgData name="ASaeed" userId="e845e6e3-d1be-4e40-94b5-60302cdb4621" providerId="ADAL" clId="{D59D5522-BB7E-44E2-9476-5C9C14DA17CE}" dt="2026-09-08T09:13:39.140" v="12" actId="478"/>
          <ac:picMkLst>
            <pc:docMk/>
            <pc:sldMk cId="1498543435" sldId="271"/>
            <ac:picMk id="9" creationId="{29C48182-5DAD-D6BA-48C9-F6E06AB99C86}"/>
          </ac:picMkLst>
        </pc:picChg>
        <pc:picChg chg="add mod">
          <ac:chgData name="ASaeed" userId="e845e6e3-d1be-4e40-94b5-60302cdb4621" providerId="ADAL" clId="{D59D5522-BB7E-44E2-9476-5C9C14DA17CE}" dt="2026-09-08T09:13:59.189" v="18" actId="1076"/>
          <ac:picMkLst>
            <pc:docMk/>
            <pc:sldMk cId="1498543435" sldId="271"/>
            <ac:picMk id="10" creationId="{1B6A1215-DF69-56B5-1B62-3BCF77B27515}"/>
          </ac:picMkLst>
        </pc:picChg>
        <pc:picChg chg="del">
          <ac:chgData name="ASaeed" userId="e845e6e3-d1be-4e40-94b5-60302cdb4621" providerId="ADAL" clId="{D59D5522-BB7E-44E2-9476-5C9C14DA17CE}" dt="2026-09-08T09:12:45.515" v="4" actId="478"/>
          <ac:picMkLst>
            <pc:docMk/>
            <pc:sldMk cId="1498543435" sldId="271"/>
            <ac:picMk id="6146" creationId="{EF88478C-0AA9-A1D5-D8D4-97CD7173B202}"/>
          </ac:picMkLst>
        </pc:picChg>
        <pc:picChg chg="del">
          <ac:chgData name="ASaeed" userId="e845e6e3-d1be-4e40-94b5-60302cdb4621" providerId="ADAL" clId="{D59D5522-BB7E-44E2-9476-5C9C14DA17CE}" dt="2026-09-08T09:13:15.433" v="9" actId="478"/>
          <ac:picMkLst>
            <pc:docMk/>
            <pc:sldMk cId="1498543435" sldId="271"/>
            <ac:picMk id="6154" creationId="{FF485E20-9959-7E67-916F-1653125044A9}"/>
          </ac:picMkLst>
        </pc:picChg>
        <pc:picChg chg="mod">
          <ac:chgData name="ASaeed" userId="e845e6e3-d1be-4e40-94b5-60302cdb4621" providerId="ADAL" clId="{D59D5522-BB7E-44E2-9476-5C9C14DA17CE}" dt="2026-09-08T09:14:00.661" v="19" actId="1076"/>
          <ac:picMkLst>
            <pc:docMk/>
            <pc:sldMk cId="1498543435" sldId="271"/>
            <ac:picMk id="6156" creationId="{A063F159-AC75-0FFB-ACED-D0B8A0B519EE}"/>
          </ac:picMkLst>
        </pc:picChg>
      </pc:sldChg>
      <pc:sldChg chg="modSp mod">
        <pc:chgData name="ASaeed" userId="e845e6e3-d1be-4e40-94b5-60302cdb4621" providerId="ADAL" clId="{D59D5522-BB7E-44E2-9476-5C9C14DA17CE}" dt="2026-09-08T10:34:31.971" v="20" actId="20577"/>
        <pc:sldMkLst>
          <pc:docMk/>
          <pc:sldMk cId="3306891648" sldId="276"/>
        </pc:sldMkLst>
        <pc:spChg chg="mod">
          <ac:chgData name="ASaeed" userId="e845e6e3-d1be-4e40-94b5-60302cdb4621" providerId="ADAL" clId="{D59D5522-BB7E-44E2-9476-5C9C14DA17CE}" dt="2026-09-08T10:34:31.971" v="20" actId="20577"/>
          <ac:spMkLst>
            <pc:docMk/>
            <pc:sldMk cId="3306891648" sldId="276"/>
            <ac:spMk id="3" creationId="{0926015D-8AF3-A48F-3410-4BD5942C7036}"/>
          </ac:spMkLst>
        </pc:spChg>
      </pc:sldChg>
      <pc:sldChg chg="new del">
        <pc:chgData name="ASaeed" userId="e845e6e3-d1be-4e40-94b5-60302cdb4621" providerId="ADAL" clId="{D59D5522-BB7E-44E2-9476-5C9C14DA17CE}" dt="2026-09-09T13:35:10.677" v="177" actId="47"/>
        <pc:sldMkLst>
          <pc:docMk/>
          <pc:sldMk cId="436369756" sldId="281"/>
        </pc:sldMkLst>
      </pc:sldChg>
      <pc:sldChg chg="add">
        <pc:chgData name="ASaeed" userId="e845e6e3-d1be-4e40-94b5-60302cdb4621" providerId="ADAL" clId="{D59D5522-BB7E-44E2-9476-5C9C14DA17CE}" dt="2026-09-09T13:35:09.018" v="176"/>
        <pc:sldMkLst>
          <pc:docMk/>
          <pc:sldMk cId="1496503025" sldId="282"/>
        </pc:sldMkLst>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12.368"/>
    </inkml:context>
    <inkml:brush xml:id="br0">
      <inkml:brushProperty name="width" value="0.035" units="cm"/>
      <inkml:brushProperty name="height" value="0.035" units="cm"/>
      <inkml:brushProperty name="color" value="#FFFFFF"/>
    </inkml:brush>
  </inkml:definitions>
  <inkml:trace contextRef="#ctx0" brushRef="#br0">702 1176 24575,'23'-13'0,"-1"0"0,-1-1 0,0-2 0,0 0 0,30-31 0,-14 12 0,527-513 0,-561 545 0,16-22 0,-18 25 0,-1 0 0,1-1 0,-1 1 0,0-1 0,1 1 0,-1-1 0,1 1 0,-1-1 0,0 1 0,0-1 0,1 1 0,-1-1 0,0 1 0,0-1 0,0 0 0,1 1 0,-1-1 0,0 1 0,0-1 0,0 0 0,0 1 0,0-1 0,0 1 0,0-1 0,-1 0 0,1 1 0,0-1 0,0 1 0,0-1 0,-1 1 0,1-1 0,0 0 0,0 1 0,-1-1 0,1 1 0,0-1 0,-1 1 0,-25 6 0,-235 109 0,-256 154 0,494-256 0,-12 7 0,-55 40 0,88-60 0,1 1 0,-1 0 0,1 1 0,0-1 0,-1 0 0,1 0 0,0 1 0,0-1 0,0 0 0,0 1 0,0-1 0,0 1 0,0 2 0,1-3 0,1 0 0,-1-1 0,1 1 0,-1-1 0,1 1 0,0-1 0,-1 1 0,1-1 0,0 1 0,-1-1 0,1 1 0,0-1 0,0 0 0,-1 0 0,1 1 0,0-1 0,0 0 0,0 0 0,-1 0 0,1 0 0,0 0 0,0 0 0,0 0 0,0 0 0,-1 0 0,1 0 0,0 0 0,0-1 0,0 1 0,-1 0 0,2-1 0,32-5 0,0-2 0,0-2 0,62-26 0,-89 33 0,702-337 0,-487 224 0,-190 102 0,-30 16 0,-6 3 0,-53 39 0,39-30 0,-777 541 0,475-338 0,274-184 0,40-29 0,11-6 0,73-51 0,491-401 0,-22-30 0,-505 449 0,-31 27 0,0-1 0,0 0 0,-1 0 0,-1-1 0,0 0 0,0-1 0,8-14 0,-17 25 0,1 0 0,-1 0 0,0 0 0,0-1 0,0 1 0,0 0 0,0 0 0,0 0 0,0 0 0,0 0 0,0-1 0,0 1 0,0 0 0,0 0 0,0 0 0,0 0 0,0-1 0,0 1 0,0 0 0,0 0 0,0 0 0,0 0 0,0-1 0,0 1 0,0 0 0,0 0 0,0 0 0,0 0 0,0-1 0,0 1 0,0 0 0,-1 0 0,1 0 0,0 0 0,0 0 0,0 0 0,0-1 0,0 1 0,0 0 0,-1 0 0,1 0 0,0 0 0,0 0 0,0 0 0,0 0 0,-1 0 0,1 0 0,0 0 0,0 0 0,0 0 0,0 0 0,-1 0 0,1 0 0,0 0 0,-23 6 0,-47 28 0,-94 61 0,92-51 0,-1204 708 0,1462-845 0,72-18 0,305-88 0,282-18 0,-506 155 0,-285 58 0,-49 4 0,-6 2 0,-29 6 0,-435 56 0,-11-32 0,-388-15 0,792-20 0,47-2 0,26 4 0,0 0 0,0 0 0,0 0 0,0 0 0,0 0 0,1 1 0,-1-1 0,0 0 0,0 1 0,1-1 0,-1 1 0,0-1 0,1 1 0,-1 0 0,0-1 0,1 1 0,2 0 0,200-38 0,-137 28 0,207-32 0,1961-238 0,-2099 270 0,-99 9 0,-29 4 0,-65 11 0,-1025 128 0,999-133 0,-1449 111 0,1445-120 0,61-3 0,26 3 0,0 0 0,0 0 0,0 0 0,1 0 0,-1 0 0,0 0 0,0 0 0,0 0 0,0 0 0,0 0 0,0-1 0,0 1 0,0 0 0,0 0 0,0 0 0,0 0 0,0 0 0,0 0 0,0 0 0,0 0 0,0-1 0,0 1 0,0 0 0,0 0 0,0 0 0,0 0 0,0 0 0,0 0 0,0 0 0,0-1 0,0 1 0,0 0 0,0 0 0,0 0 0,0 0 0,0 0 0,0 0 0,0 0 0,0 0 0,0 0 0,0-1 0,0 1 0,0 0 0,0 0 0,-1 0 0,1 0 0,0 0 0,0 0 0,0 0 0,0 0 0,0 0 0,0 0 0,0 0 0,0 0 0,0 0 0,-1 0 0,1 0 0,0 0 0,0 0 0,0 0 0,0 0 0,0 0 0,0 0 0,0 0 0,-1 0 0,1 0 0,0 0 0,0 0 0,40-5 0,0 8 0,1 2 0,42 12 0,-37-8 0,331 56 0,3-16 0,1-17 0,529-23 0,-525-28 0,128-22 0,-400 26 0,-89 7 0,-24 7 0,0 1 0,0-1 0,0 1 0,0 0 0,0-1 0,0 1 0,-1 0 0,1-1 0,0 1 0,0 0 0,0-1 0,-1 1 0,1 0 0,0-1 0,0 1 0,-1 0 0,1 0 0,0-1 0,0 1 0,-1 0 0,1 0 0,0 0 0,-1 0 0,1-1 0,0 1 0,-1 0 0,1 0 0,0 0 0,-1 0 0,1 0 0,-1 0 0,1 0 0,0 0 0,-1 0 0,-65-12 0,-865-62 0,607 55 0,54 1 0,-680-36 0,854 52 0,67 4 0,29-2 0,0 0 0,1 0 0,-1 0 0,0 0 0,0 0 0,0 0 0,0 0 0,0 0 0,0 0 0,0 1 0,1-1 0,-1 0 0,0 0 0,0 0 0,0 0 0,0 0 0,0 0 0,0 0 0,0 0 0,0 0 0,1 0 0,-1 0 0,0 0 0,0 0 0,0 1 0,0-1 0,0 0 0,0 0 0,0 0 0,0 0 0,0 0 0,0 0 0,0 0 0,0 0 0,0 1 0,0-1 0,0 0 0,0 0 0,0 0 0,0 0 0,0 0 0,0 0 0,0 0 0,0 1 0,0-1 0,0 0 0,0 0 0,0 0 0,0 0 0,0 0 0,0 0 0,0 0 0,0 1 0,0-1 0,0 0 0,0 0 0,0 0 0,-1 0 0,1 0 0,0 0 0,0 0 0,0 0 0,48 14 0,-29-10 0,1509 317 0,-671-235 0,-804-82 0,-38-2 0,0 0 0,1-1 0,-1-1 0,1 0 0,-1-1 0,1-1 0,23-6 0,-39 8 0,1 0 0,-1 0 0,0 0 0,1 0 0,-1 0 0,1 0 0,-1 0 0,0 0 0,1 0 0,-1 0 0,0-1 0,1 1 0,-1 0 0,0 0 0,1 0 0,-1-1 0,0 1 0,1 0 0,-1 0 0,0-1 0,0 1 0,1 0 0,-1-1 0,0 1 0,0 0 0,0-1 0,0 1 0,1 0 0,-1-1 0,0 1 0,0 0 0,0-1 0,0 1 0,0-1 0,0 1 0,0 0 0,0-1 0,0 1 0,0 0 0,0-1 0,0 1 0,0-1 0,0 1 0,0 0 0,0-1 0,-1 1 0,1 0 0,0-1 0,0 1 0,0 0 0,-1-1 0,1 1 0,0 0 0,0-1 0,-1 1 0,1 0 0,-1-1 0,-8-6 0,0 1 0,0 0 0,-1 0 0,0 1 0,0 0 0,-1 0 0,-14-3 0,4 0 0,-157-55 0,-276-60 0,-187 5 0,554 103 0,-245-34 0,244 39 0,-149 5 0,227 5 0,4 0 0,0 0 0,0 0 0,1 1 0,-1-1 0,0 1 0,0 0 0,0 1 0,1 0 0,-1 0 0,0 0 0,-7 5 0,12-7 0,1 0 0,0 0 0,-1 0 0,1 1 0,0-1 0,-1 0 0,1 0 0,0 1 0,0-1 0,-1 0 0,1 0 0,0 1 0,0-1 0,0 0 0,-1 1 0,1-1 0,0 0 0,0 1 0,0-1 0,0 0 0,0 1 0,0-1 0,0 0 0,0 1 0,0-1 0,0 0 0,0 1 0,0-1 0,0 1 0,0-1 0,0 0 0,0 1 0,0-1 0,0 0 0,0 1 0,0-1 0,1 0 0,-1 1 0,17 9 0,29 1 0,39-2 0,88-4 0,750-36 0,-5-42 0,-584 42 0,-707 49 0,137-9 0,-370 23 0,-1062 38 0,1620-69 0,-95-2 0,137-1 0,6 0 0,17-4 0,35-4 0,467-32 0,-245 24 0,987-108 0,-439 39 0,-793 84 0,-47 4 0,-97 1 0,-158-18 0,100 3 0,-400-13 0,-880 73 0,1400-43 0,27-3 0,0 2 0,1 0 0,-1 2 0,-46 14 0,63-12 0,19-2 0,28 1 0,-38-6 0,258 18 0,1499-10 0,-1030-18 0,-613 13 0,-148-2 0,0-1 0,-63-9 0,10-1 0,-952-12 0,-1 77 0,-318 66 0,1306-113 0,48-5 0,10 1 0,16 0 0,476 3 0,-314-10 0,2430-110 0,-2941 112 0,127-3 0,-1707 27 0,880-3 0,1540-22 0,251-19 0,768-12 0,-1498 32 0,185 4 0,-185 2 0,-34-4 0,0-1 0,1 0 0,-1 0 0,0 1 0,0-1 0,0 0 0,0 0 0,-1 1 0,1-1 0,0 0 0,0 0 0,0 1 0,0-1 0,0 0 0,0 0 0,0 1 0,0-1 0,0 0 0,-1 0 0,1 0 0,0 1 0,0-1 0,0 0 0,0 0 0,-1 0 0,1 0 0,0 1 0,0-1 0,0 0 0,-1 0 0,1 0 0,0 0 0,0 0 0,-1 0 0,1 0 0,0 0 0,0 0 0,-1 1 0,1-1 0,0 0 0,0 0 0,-1 0 0,1 0 0,0-1 0,0 1 0,-1 0 0,1 0 0,0 0 0,0 0 0,-1 0 0,-58 9 0,-69-4 0,-159-16 0,107 1 0,-1788 29 0,1906-16 0,10-1 0,1 2 0,-67 13 0,90-4 0,28-12 0,-1-1 0,1 0 0,-1 1 0,1-1 0,-1 1 0,1 0 0,-1-1 0,1 1 0,0-1 0,-1 1 0,1 0 0,0-1 0,0 1 0,-1 0 0,1-1 0,0 1 0,0 0 0,0-1 0,0 1 0,0 0 0,0-1 0,0 1 0,0 0 0,0 1 0,2 0 0,-1 0 0,1-1 0,-1 1 0,1 0 0,-1 0 0,1-1 0,0 1 0,0-1 0,0 0 0,0 1 0,0-1 0,0 0 0,0 0 0,1 0 0,-1-1 0,0 1 0,0 0 0,1-1 0,-1 0 0,0 1 0,1-1 0,2 0 0,243 13 0,898-16 0,-250-4 0,-868 8 0,-1-1 0,-25 0 0,-11-1 0,-195-14 0,-405 25 0,-190 85 0,-296 106 0,1011-179 0,56-7 0,28-15 0,0 0 0,0 1 0,0-1 0,0 0 0,0 1 0,0-1 0,0 0 0,0 1 0,0-1 0,0 0 0,0 1 0,1-1 0,-1 0 0,0 1 0,0-1 0,0 0 0,1 0 0,-1 1 0,0-1 0,0 0 0,1 0 0,-1 1 0,0-1 0,0 0 0,1 0 0,-1 0 0,0 0 0,1 1 0,-1-1 0,0 0 0,1 0 0,-1 0 0,0 0 0,1 0 0,-1 0 0,0 0 0,1 0 0,-1 0 0,0 0 0,1 0 0,60 5 0,705 8 0,-213 0 0,760-33 0,-1246 15 0,-53 1 0,-17 0 0,-23-4 0,26 8 0,-129-24 0,-167-10 0,191 24 0,-1689-98 0,1724 105 0,32 3 0,32 0 0,25-2 0,412-10 0,-198 10 0,708-32 0,-318 9 0,-612 25 0,219-3 0,-204 5 0,-33-1 0,-39 0 0,-332-39 0,123 9 0,-1303-30 0,1376 70 0,177-10-65,0 0 0,0 0 0,0 0 0,0 1 0,1 0 0,-1 0 0,0 0 0,1 0 0,-1 1 0,1 0 0,0 0 0,0 0 0,0 0 0,0 1 0,1-1 0,-1 1 0,1 0 0,0 0 0,0 0 0,-5 9 0,-9 16-6761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04.688"/>
    </inkml:context>
    <inkml:brush xml:id="br0">
      <inkml:brushProperty name="width" value="0.035" units="cm"/>
      <inkml:brushProperty name="height" value="0.035" units="cm"/>
      <inkml:brushProperty name="color" value="#FFFFFF"/>
    </inkml:brush>
  </inkml:definitions>
  <inkml:trace contextRef="#ctx0" brushRef="#br0">1324 867 24575,'26'-7'0,"-1"-1"0,1-1 0,-1-2 0,-1 0 0,0-1 0,-1-2 0,33-24 0,-22 15 0,60-30 0,-125 83 0,-459 323 0,532-383 0,231-175 0,-271 203 0,-8 4 0,-17 11 0,-32 20 0,-100 68 0,420-332 0,-248 212 0,-29 23 0,-32 27 0,23-17 0,6-4 0,0 1 0,0 1 0,1 0 0,-20 22 0,34-34 0,1 0 0,-1 0 0,0 0 0,0 0 0,1 0 0,-1 0 0,0 0 0,1 0 0,-1 0 0,0 0 0,0 0 0,1 0 0,-1 0 0,0 1 0,1-1 0,-1 0 0,0 0 0,0 0 0,1 0 0,-1 0 0,0 1 0,0-1 0,0 0 0,1 0 0,-1 0 0,0 1 0,0-1 0,0 0 0,0 0 0,1 1 0,-1-1 0,0 0 0,0 0 0,0 1 0,0-1 0,0 0 0,0 1 0,0-1 0,0 0 0,0 0 0,0 1 0,0-1 0,0 0 0,0 1 0,0-1 0,0 0 0,0 0 0,0 1 0,0-1 0,0 0 0,0 1 0,0-1 0,0 0 0,-1 0 0,1 1 0,0-1 0,0 0 0,0 0 0,-1 0 0,1 1 0,0-1 0,0 0 0,-1 0 0,1 1 0,0-1 0,0 0 0,0 0 0,-1 0 0,1 0 0,0 1 0,0-1 0,0 0 0,0 0 0,0 0 0,0 0 0,0 1 0,0-1 0,0 0 0,0 0 0,0 0 0,0 1 0,0-1 0,0 0 0,0 0 0,0 0 0,0 1 0,0-1 0,0 0 0,0 0 0,0 0 0,0 1 0,0-1 0,0 0 0,0 0 0,0 0 0,0 1 0,0-1 0,1 0 0,-1 0 0,0 0 0,0 0 0,0 0 0,0 1 0,0-1 0,1 0 0,-1 0 0,0 0 0,0 0 0,0 0 0,0 0 0,1 0 0,-1 0 0,0 0 0,0 0 0,0 1 0,1-1 0,-1 0 0,0 0 0,0 0 0,0 0 0,1 0 0,-1 0 0,0-1 0,0 1 0,1 0 0,-16 16 0,0-2 0,-20 16 0,-5 5 0,40-35 0,0 0 0,0 0 0,0 0 0,0 0 0,0 0 0,0 0 0,0 0 0,1 0 0,-1 0 0,0 0 0,0 0 0,0 0 0,0 0 0,0 0 0,0 0 0,0 0 0,0 0 0,1 0 0,-1 0 0,0 0 0,0 0 0,0 0 0,0 0 0,0 0 0,0 0 0,0 0 0,0 1 0,0-1 0,0 0 0,0 0 0,0 0 0,1 0 0,-1 0 0,0 0 0,0 0 0,0 0 0,0 0 0,0 1 0,0-1 0,0 0 0,0 0 0,0 0 0,21-8 0,28-17 0,103-79 0,-190 133 0,3-1 0,-1-1 0,-1-1 0,-50 24 0,88-51 0,-1 1 0,0 0 0,0 0 0,0-1 0,0 1 0,0 0 0,1 0 0,-1-1 0,0 1 0,0 0 0,0-1 0,0 1 0,0 0 0,0 0 0,0-1 0,0 1 0,0 0 0,0-1 0,0 1 0,0 0 0,0 0 0,0-1 0,0 1 0,-1 0 0,1-1 0,0 1 0,0 0 0,0 0 0,0-1 0,0 1 0,-1 0 0,1 0 0,0 0 0,0-1 0,0 1 0,-1 0 0,1 0 0,0 0 0,0-1 0,-1 1 0,1 0 0,0 0 0,0 0 0,-1 0 0,1 0 0,0 0 0,-1 0 0,1 0 0,0 0 0,0 0 0,-1 0 0,1 0 0,0 0 0,-1 0 0,1 0 0,0 0 0,0 0 0,-1 0 0,1 0 0,0 0 0,-1 0 0,1 0 0,0 0 0,0 1 0,-1-1 0,1 0 0,13-28 0,36-47 0,82-99 0,-92 124 0,-29 35 0,-12 14 0,-31 26 0,-382 346 0,305-269 0,97-90 0,22-23 0,41-39 0,28-29 0,461-449 0,-505 500 0,-63 60 0,-520 420 0,370-313 0,694-575 0,-492 412 0,-23 24 0,0 0 0,0 0 0,1 0 0,-1-1 0,0 1 0,0 0 0,0 0 0,0 0 0,0 0 0,0 0 0,0 0 0,1 0 0,-1-1 0,0 1 0,0 0 0,0 0 0,0 0 0,0 0 0,0 0 0,0-1 0,0 1 0,0 0 0,0 0 0,0 0 0,0 0 0,0-1 0,0 1 0,0 0 0,0 0 0,0 0 0,0 0 0,0 0 0,0-1 0,0 1 0,0 0 0,0 0 0,0 0 0,0 0 0,-1 0 0,1-1 0,0 1 0,0 0 0,0 0 0,0 0 0,0 0 0,0 0 0,0 0 0,-1 0 0,1 0 0,0-1 0,0 1 0,0 0 0,0 0 0,0 0 0,-1 0 0,1 0 0,0 0 0,0 0 0,0 0 0,0 0 0,0 0 0,-1 0 0,1 0 0,0 0 0,0 0 0,-49 20 0,-191 118 0,219-128 0,21-14 0,10-9 0,32-32 0,50-40 0,44-46 0,-134 129 0,1-1 0,-1 1 0,0-1 0,0 0 0,0 0 0,-1 1 0,1-1 0,-1 0 0,1 0 0,-1-1 0,0 1 0,0 0 0,-1 0 0,2-7 0,-2 9 0,-1-1 0,1 0 0,-1 1 0,0-1 0,1 1 0,-1-1 0,0 1 0,0-1 0,0 1 0,0-1 0,0 1 0,0 0 0,0-1 0,0 1 0,-1 0 0,1 0 0,0 0 0,-1 0 0,1 0 0,-1 0 0,1 0 0,-1 1 0,1-1 0,-1 1 0,0-1 0,1 1 0,-1-1 0,-2 1 0,-61-8 0,26 4 0,376 54 0,-38-3 0,1658 251 0,-1651-253 0,-204-33 0,-424-99 0,-422-121 0,-314-83 0,-2 47 0,1008 234 0,29 4 0,-1 2 0,1 0 0,-1 2 0,-30 0 0,54 2 0,0 0 0,1 0 0,-1 1 0,0-1 0,0 0 0,0 0 0,0 0 0,0 1 0,0-1 0,1 0 0,-1 0 0,0 1 0,0-1 0,0 0 0,0 0 0,0 1 0,0-1 0,0 0 0,0 0 0,0 1 0,0-1 0,0 0 0,0 0 0,0 1 0,0-1 0,-1 0 0,1 0 0,0 0 0,0 1 0,0-1 0,0 0 0,0 0 0,0 1 0,-1-1 0,1 0 0,0 0 0,0 0 0,0 0 0,-1 1 0,1-1 0,0 0 0,0 0 0,0 0 0,-1 0 0,1 0 0,0 0 0,25 12 0,1-1 0,0-2 0,1-1 0,45 8 0,-1 0 0,216 48 0,109 14 0,1928 281 0,-2225-345 0,146 14 0,-225-29 0,-27-4 0,-33-8 0,-2 2 0,1 2 0,-56-5 0,-6-1 0,-236-38 0,-1052-149 0,-4 41 0,1322 154 0,-244-14 0,306 22 0,38 3 0,397 26 0,-359-26 0,393 19 0,2142 47-925,-1727-53 979,-805-16-54,-128-8 0,-1777-120 908,2 67-945,1758 59 37,-143 6 0,200 0 0,28 2 0,44 5 0,373 31 0,-41-22 0,2662 39 0,-2980-61 0,-57-1 0,-35-2 0,-358-16 0,355 19 0,-364-12 0,-107 1 0,-2576 49-807,2916-29 807,152-7 0,20-1 0,86-4 0,174-9 0,129-5 0,106-4 0,2399-71-39,-2784 90 39,-116 2 0,-16 0 0,-68 1 0,-157 2 141,-137 8 423,-125 11-423,-2230 228-1092,2492-212 951,210-33 0,0 2 0,-36 12 0,60-18 0,0 0 0,0 0 0,1 1 0,-1-1 0,0 0 0,1 1 0,-1-1 0,0 0 0,1 1 0,-1-1 0,0 1 0,1-1 0,-1 1 0,1 0 0,-1-1 0,1 1 0,-1-1 0,1 1 0,0 0 0,-1-1 0,1 1 0,-1 1 0,2-1 0,-1-1 0,0 1 0,1 0 0,-1 0 0,1-1 0,-1 1 0,1-1 0,-1 1 0,1 0 0,-1-1 0,1 1 0,0-1 0,-1 1 0,1-1 0,0 0 0,-1 1 0,1-1 0,0 0 0,0 1 0,-1-1 0,2 0 0,20 7 0,0-2 0,43 4 0,150 10 159,103-3 475,1995-30-476,-2224 11-158,327-22 0,-406 24 0,0 0 0,0-1 0,0 1 0,0-2 0,0 0 0,18-7 0,-28 10 0,1-1 0,-1 1 0,0 0 0,1 0 0,-1 0 0,0-1 0,0 1 0,1 0 0,-1 0 0,0-1 0,0 1 0,1 0 0,-1-1 0,0 1 0,0 0 0,0-1 0,0 1 0,0 0 0,1-1 0,-1 1 0,0 0 0,0-1 0,0 1 0,0 0 0,0-1 0,0 1 0,0 0 0,0-1 0,0 1 0,0 0 0,0-1 0,0 1 0,-1 0 0,1-1 0,0 1 0,0 0 0,0-1 0,0 1 0,-1 0 0,1-1 0,0 1 0,-1-1 0,-26-12 0,-8 5 0,-1 2 0,-46-2 0,-203-1 0,-113 18 0,-1918 211 0,1970-163 0,310-47 0,85-13 0,341-30 0,-39 3 0,2156-231 0,-2359 238 0,-104 13 0,-38 7 0,-9 2 0,-83 8 0,-165 30 0,-165 38 0,-134 33 0,-2004 424-1078,2400-498 1078,119-25 0,35-9 0,0 0 0,0 0 0,0 0 0,0 0 0,0 0 0,0 0 0,1 0 0,-1 1 0,0-1 0,0 0 0,0 0 0,0 0 0,0 0 0,0 0 0,0 0 0,0 0 0,0 0 0,0 0 0,1 0 0,-1 0 0,0 1 0,0-1 0,0 0 0,0 0 0,0 0 0,0 0 0,0 0 0,0 0 0,0 0 0,0 0 0,0 1 0,0-1 0,0 0 0,0 0 0,0 0 0,0 0 0,0 0 0,0 1 0,64-5 0,-46 2 0,191-15 0,116-8 179,99-7 540,-220 17-642,970-80 39,-19-46-129,-868 85 13,-261 51 0,-1-2 0,0-1 0,0-1 0,29-15 0,-52 23 0,1 0 0,-1 0 0,0-1 0,0 1 0,0-1 0,0 1 0,0-1 0,0 0 0,-1 0 0,1 0 0,0 0 0,-1 0 0,0 0 0,1 0 0,-1 0 0,0-1 0,1-2 0,-2 3 0,0 1 0,0-1 0,0 0 0,0 1 0,0-1 0,-1 1 0,1-1 0,-1 1 0,1-1 0,-1 1 0,1-1 0,-1 1 0,0 0 0,0-1 0,0 1 0,1 0 0,-1-1 0,-1 1 0,1 0 0,-2-2 0,-7-4 0,0 0 0,0 1 0,-1 0 0,1 1 0,-1 0 0,-16-5 0,-31-8 0,-99-18 0,-92 0 0,-398-9 0,-254 56 0,699-4-1365,71 0-5461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0:57.770"/>
    </inkml:context>
    <inkml:brush xml:id="br0">
      <inkml:brushProperty name="width" value="0.035" units="cm"/>
      <inkml:brushProperty name="height" value="0.035" units="cm"/>
      <inkml:brushProperty name="color" value="#FFFFFF"/>
    </inkml:brush>
  </inkml:definitions>
  <inkml:trace contextRef="#ctx0" brushRef="#br0">428 194 24575,'26'-1'0,"-1"-1"0,1-2 0,-1-1 0,0-1 0,34-12 0,-57 17 0,0 1 0,0-1 0,0 0 0,-1 1 0,1-1 0,0 0 0,-1 0 0,1 0 0,0 0 0,-1-1 0,1 1 0,-1 0 0,0-1 0,1 1 0,1-4 0,-3 4 0,0 1 0,0-1 0,0 0 0,0 0 0,1 1 0,-1-1 0,0 0 0,-1 0 0,1 0 0,0 1 0,0-1 0,0 0 0,0 0 0,-1 1 0,1-1 0,0 0 0,-1 0 0,1 1 0,0-1 0,-1 0 0,1 1 0,-1-1 0,1 1 0,-1-1 0,-1 0 0,-2-3 0,-1 1 0,0-1 0,0 1 0,0 1 0,0-1 0,-1 1 0,1 0 0,-10-3 0,-80-20 0,-164-35 0,222 56-54,0 2-1,-43 3 0,37 0-1146,15-1-5625</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0:58.307"/>
    </inkml:context>
    <inkml:brush xml:id="br0">
      <inkml:brushProperty name="width" value="0.035" units="cm"/>
      <inkml:brushProperty name="height" value="0.035" units="cm"/>
      <inkml:brushProperty name="color" value="#FFFFFF"/>
    </inkml:brush>
  </inkml:definitions>
  <inkml:trace contextRef="#ctx0" brushRef="#br0">1 0 24575</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16.491"/>
    </inkml:context>
    <inkml:brush xml:id="br0">
      <inkml:brushProperty name="width" value="0.035" units="cm"/>
      <inkml:brushProperty name="height" value="0.035" units="cm"/>
      <inkml:brushProperty name="color" value="#FFFFFF"/>
    </inkml:brush>
  </inkml:definitions>
  <inkml:trace contextRef="#ctx0" brushRef="#br0">1182 877 24575,'-2'-1'0,"-1"-1"0,0 1 0,1-1 0,0 0 0,-1 1 0,1-1 0,0-1 0,0 1 0,0 0 0,0 0 0,0-1 0,0 1 0,1-1 0,-1 0 0,1 1 0,0-1 0,0 0 0,-1-4 0,1 1 0,0 0 0,0 0 0,1 0 0,0-1 0,0 1 0,0 0 0,1 0 0,2-10 0,4-8 0,1 1 0,1-1 0,17-31 0,-23 48 0,61-118 0,-88 157 0,-57 68 0,-477 441 0,539-524 0,3-3 0,36-35 0,683-685 0,-645 653 0,-41 39 0,-17 17 0,-30 35 0,-305 298 0,-26-16 0,320-283 0,27-23 0,-1-1 0,-1 0 0,0-1 0,-30 18 0,46-30 0,0 0 0,-1 1 0,1-1 0,0 0 0,0 0 0,0 0 0,0 0 0,0 0 0,-1 0 0,1 0 0,0 0 0,0 1 0,0-1 0,-1 0 0,1 0 0,0 0 0,0 0 0,0 0 0,0 0 0,-1 0 0,1 0 0,0 0 0,0 0 0,0 0 0,-1 0 0,1 0 0,0 0 0,0-1 0,0 1 0,0 0 0,-1 0 0,1 0 0,0 0 0,0 0 0,0 0 0,0 0 0,-1 0 0,1-1 0,0 1 0,0 0 0,0 0 0,0 0 0,0 0 0,0 0 0,0-1 0,-1 1 0,1 0 0,6-17 0,30-49 0,85-115 0,-47 74 0,-49 70 0,222-311 0,-230 328 0,-13 15 0,-16 18 0,0 1 0,-741 790 0,645-696 0,74-79 0,34-29 0,0-1 0,0 1 0,0 0 0,0 0 0,0 0 0,0 0 0,0 0 0,0-1 0,0 1 0,0 0 0,0 0 0,0 0 0,0 0 0,0 0 0,-1-1 0,1 1 0,0 0 0,0 0 0,0 0 0,0 0 0,0 0 0,0 0 0,-1 0 0,1 0 0,0 0 0,0 0 0,0-1 0,0 1 0,-1 0 0,1 0 0,0 0 0,0 0 0,0 0 0,0 0 0,-1 0 0,1 0 0,0 0 0,0 0 0,0 0 0,0 0 0,0 0 0,-1 1 0,1-1 0,0 0 0,0 0 0,0 0 0,0 0 0,0 0 0,-1 0 0,1 0 0,0 0 0,0 0 0,0 1 0,0-1 0,0 0 0,0 0 0,0 0 0,-1 0 0,43-65 0,576-718 0,-514 659 0,240-286 0,-328 389 0,-22 27 0,-38 40 0,-843 934 0,826-910 0,41-42 0,20-28 0,0 0 0,0 0 0,0 0 0,1 0 0,-1 0 0,0 0 0,0 0 0,0 0 0,0 0 0,0 0 0,0 0 0,0 0 0,0 0 0,0 0 0,0 0 0,0 0 0,0 0 0,1 0 0,-1 0 0,0 0 0,0 0 0,0 0 0,0 0 0,0 0 0,0 0 0,0 0 0,0 0 0,0 0 0,0 0 0,0 0 0,0 0 0,1 0 0,-1 0 0,0 0 0,0 1 0,0-1 0,0 0 0,0 0 0,0 0 0,0 0 0,0 0 0,0 0 0,0 0 0,0 0 0,0 0 0,0 0 0,0 0 0,0 0 0,0 0 0,0 1 0,0-1 0,0 0 0,0 0 0,0 0 0,0 0 0,18-14 0,329-343 0,-167 164 0,-147 158 0,121-117 0,-140 141 0,-11 15 0,-21 33 0,-132 220 0,19-34 0,127-212 0,15-19 0,28-31 0,640-620 0,-714 693 0,2 1 0,2 1 0,-43 64 0,31-40 0,-64 87 0,-424 537 0,472-626 0,53-52 0,22-19 0,0 0 0,409-388 0,-284 260 0,2-2 0,306-288 0,-384 380 0,-54 46 0,-39 30 0,-114 92 0,-704 533 0,775-606 0,-151 69 0,934-485 0,-444 220 0,-189 109 0,564-283 0,-629 320 0,-4 2 0,-14 5 0,-27 7 0,-122 23 0,40-9 0,-110 37 0,-387 177 0,4 42 0,259-116 0,302-140 0,45-22 0,0 0 0,0 0 0,0 0 0,0 0 0,0 0 0,0 0 0,0 0 0,0 0 0,0 0 0,0 1 0,0-1 0,0 0 0,0 0 0,0 0 0,0 0 0,0 0 0,0 0 0,1 0 0,-1 0 0,0 0 0,0 0 0,0 0 0,0 0 0,0 0 0,0 1 0,0-1 0,0 0 0,0 0 0,0 0 0,-1 0 0,1 0 0,0 0 0,0 0 0,17-3 0,24-8 0,312-139 0,-183 72 0,1835-662 0,-1945 722 0,-30 8 0,1 1 0,0 1 0,49-5 0,-64 15 0,-18 6 0,-23 8 0,-18 6 0,-1-2 0,0-3 0,-62 17 0,-154 26 0,74-19 0,-1525 504 0,1509-466 0,182-68 0,20-11 0,0 0 0,0 0 0,0 0 0,0 0 0,0 0 0,0 0 0,0 0 0,0 0 0,0 0 0,1 0 0,-1 0 0,0 0 0,0 0 0,0 0 0,0 0 0,0 0 0,0 0 0,0 0 0,0 0 0,0 0 0,0 0 0,1 0 0,-1 1 0,0-1 0,0 0 0,0 0 0,0 0 0,0 0 0,0 0 0,0 0 0,0 0 0,0 0 0,0 0 0,0 0 0,0 0 0,0 0 0,0 0 0,0 1 0,1-1 0,-1 0 0,0 0 0,0 0 0,0 0 0,0 0 0,0 0 0,0 0 0,0 0 0,0 0 0,0 1 0,0-1 0,0 0 0,0 0 0,0 0 0,0 0 0,-1 0 0,1 0 0,0 0 0,0 0 0,0 0 0,0 1 0,36-7 0,683-114 0,-300 57 0,229-65-1365,-542 102-5461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18.921"/>
    </inkml:context>
    <inkml:brush xml:id="br0">
      <inkml:brushProperty name="width" value="0.035" units="cm"/>
      <inkml:brushProperty name="height" value="0.035" units="cm"/>
      <inkml:brushProperty name="color" value="#FFFFFF"/>
    </inkml:brush>
  </inkml:definitions>
  <inkml:trace contextRef="#ctx0" brushRef="#br0">1062 187 24575,'0'1'0,"0"0"0,0 0 0,0 0 0,0-1 0,0 1 0,-1 0 0,1 0 0,0 0 0,0 0 0,-1 0 0,1 0 0,-1-1 0,1 1 0,0 0 0,-1 0 0,0 0 0,1-1 0,-1 1 0,1 0 0,-1-1 0,0 1 0,-1 0 0,-23 24 0,16-16 0,-105 112 0,-113 115 0,179-191 0,-3-2 0,-106 69 0,131-99 0,17-11 0,16-12 0,733-616 0,-707 602 0,-16 9 0,1 2 0,1 0 0,33-16 0,-52 29 0,0 0 0,0 0 0,-1 0 0,1 0 0,0 1 0,0-1 0,0 0 0,0 0 0,0 0 0,1 0 0,-1 0 0,0 0 0,0 0 0,0 0 0,0 0 0,0 1 0,0-1 0,0 0 0,0 0 0,0 0 0,0 0 0,0 0 0,0 0 0,0 0 0,0 0 0,0 0 0,0 0 0,0 0 0,1 0 0,-1 1 0,0-1 0,0 0 0,0 0 0,0 0 0,0 0 0,0 0 0,0 0 0,0 0 0,0 0 0,0 0 0,1 0 0,-1 0 0,0 0 0,0 0 0,0 0 0,0 0 0,0 0 0,0 0 0,0 0 0,0 0 0,1 0 0,-1 0 0,0 0 0,0-1 0,0 1 0,0 0 0,0 0 0,0 0 0,0 0 0,0 0 0,0 0 0,0 0 0,0 0 0,1 0 0,-13 14 0,-66 65 0,-170 131 0,177-153 0,-733 532 0,785-577 0,15-9 0,0 0 0,0 0 0,0-1 0,-1 0 0,1 0 0,0 0 0,-1 0 0,-4 1 0,46-38 0,125-81 0,-138 98 0,634-450 0,34 39 0,-966 508 0,-197 11 0,-6-34 0,417-52 0,30-2 0,0 1 0,0 1 0,-40 11 0,113-4 0,600 31 0,1-37 0,-618-6 0,61 1 0,325-10 0,-1055 29 0,537-18 0,-281 7 0,-237 3 0,603-11 0,48 0 0,182 2 0,1755-120 0,-1801 101 0,-156 14 0,-13 1 0,-23 0 0,-168-4 0,-1373-36 0,1532 42-1365,20 0-5461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20.545"/>
    </inkml:context>
    <inkml:brush xml:id="br0">
      <inkml:brushProperty name="width" value="0.035" units="cm"/>
      <inkml:brushProperty name="height" value="0.035" units="cm"/>
      <inkml:brushProperty name="color" value="#FFFFFF"/>
    </inkml:brush>
  </inkml:definitions>
  <inkml:trace contextRef="#ctx0" brushRef="#br0">39 174 24575,'-8'0'0,"-18"0"0,21 0 0,14-1 0,487-3 0,-269 8 0,1255-18 0,-1385 11 0,618-32 0,-704 33 0,-20 1 0,-35 1 0,35 0 0,-1196-16 0,3-76 0,1156 85 0,32 4 0,26 4 0,793 51 0,-9-55 0,-333-3 0,-432 9 0,-30-1 0,-15-1 0,10-2-1365</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23.011"/>
    </inkml:context>
    <inkml:brush xml:id="br0">
      <inkml:brushProperty name="width" value="0.035" units="cm"/>
      <inkml:brushProperty name="height" value="0.035" units="cm"/>
      <inkml:brushProperty name="color" value="#FFFFFF"/>
    </inkml:brush>
  </inkml:definitions>
  <inkml:trace contextRef="#ctx0" brushRef="#br0">7 889 24575,'-7'29'0,"10"-22"0,9-19 0,58-80 0,3 4 0,5 3 0,2 3 0,5 4 0,2 4 0,4 4 0,3 3 0,2 5 0,4 4 0,136-58 0,-210 104 0,-18 8 0,1-1 0,0 2 0,0-1 0,0 1 0,0 0 0,1 1 0,-1 0 0,12-1 0,-21 3 0,4 3 0,-25 11 0,-472 275 0,8 46 0,402-264 0,164-131 0,164-112 0,468-245 0,-926 515 0,54-27 0,30-13 0,44-21 0,2 3 0,-105 68 0,179-99 0,21-11 0,31-13 0,-37 13 0,357-111 0,-153 54 0,-277 81 0,1 4 0,-70 37 0,135-58 0,12-4 0,16-2 0,40-9 0,0-3 0,-1-2 0,94-36 0,-233 55 0,-20 14 0,1 3 0,-121 45 0,250-85-25,-18 9-243,1 0 0,0 1 0,0 1 0,22-6 0,-27 11-6558</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28.873"/>
    </inkml:context>
    <inkml:brush xml:id="br0">
      <inkml:brushProperty name="width" value="0.035" units="cm"/>
      <inkml:brushProperty name="height" value="0.035" units="cm"/>
      <inkml:brushProperty name="color" value="#FFFFFF"/>
    </inkml:brush>
  </inkml:definitions>
  <inkml:trace contextRef="#ctx0" brushRef="#br0">3808 545 24575,'-314'-21'0,"277"19"0,0-1 0,0-2 0,-71-20 0,105 25 0,0-1 0,0 0 0,0 0 0,0 0 0,0 0 0,1-1 0,-1 1 0,0-1 0,1 1 0,-1-1 0,1 0 0,0 0 0,-1 0 0,1 0 0,0 0 0,0-1 0,1 1 0,-1-1 0,0 1 0,-1-6 0,2 5 0,1 0 0,0 0 0,1 0 0,-1-1 0,1 1 0,-1 0 0,1 0 0,0 0 0,0 0 0,0 0 0,0 0 0,1 1 0,-1-1 0,1 0 0,0 1 0,0-1 0,0 1 0,0-1 0,0 1 0,3-3 0,19-17 0,0 1 0,1 0 0,1 2 0,0 1 0,2 2 0,0 0 0,40-15 0,216-68 0,-257 90 0,45-13 0,1-3 0,1 4 0,1 3 0,88-10 0,-148 29 0,-17 2 0,-26 7 0,-123 22 0,-243 21 0,348-48 0,-1829 82 0,1708-94 0,149 5 0,32 1 0,42 1 0,44 4 0,1072 22 0,40-69 0,-1162 38 0,-43 3 0,-10 0 0,-71-2 0,55 3 0,-1008-11 0,51 2 0,926 7 0,36 1 0,20-1 0,29 0 0,-28 2 0,1480-66 0,-1391 64 0,-3 0 0,107 11 0,-377-13 0,-1273 0 0,1399 6 0,24-1 0,-1 1 0,1 2 0,-37 7 0,63-8 0,9 2 0,20 3 0,440 75 0,560 27 0,-975-106 0,14 2 0,112-7 0,-166-3 0,-27-2 0,-37-6 0,-268-44 0,-417-23 0,-328 72 0,1022 9 0,-94 10 0,128-8 0,18 0 0,25 0 0,-34-2 0,678 29 0,0-35 0,-279 1 0,-97 4 0,-272 0 0,31 4 0,-101 2 0,-289-19 0,63 1 0,-1665 51 0,1745-28 0,177-8 0,18-1 0,36 4 0,-17-2 0,313 53 0,117 17 0,-221-49 0,1-10 0,411-28 0,-640 12 0,200-25 0,-185 21 0,0-1 0,0-1 0,-1-1 0,0-1 0,42-23 0,-65 32 0,-1 0 0,0 0 0,1 0 0,-1 0 0,1 0 0,-1 0 0,0-1 0,1 1 0,-1 0 0,1 0 0,-1 0 0,0-1 0,1 1 0,-1 0 0,0 0 0,1-1 0,-1 1 0,0 0 0,1-1 0,-1 1 0,0-1 0,0 1 0,0 0 0,1-1 0,-1 1 0,0-1 0,0 1 0,0 0 0,0-1 0,0 1 0,0-1 0,0 1 0,0-1 0,0 1 0,0 0 0,0-1 0,0 1 0,0-1 0,0 1 0,0-1 0,0 0 0,-22-7 0,-48 1 0,61 6 0,-2289-84 0,2260 84 0,21 0 0,1 0 0,0 2 0,-23 3 0,129 6 0,92 7 0,1101 78 0,-383-79 0,-1623-69 0,199 10 0,231 24 0,-752-43 0,945 58 0,0 5 0,0 4 0,-146 25 0,238-26 0,15-1 0,30 3 0,-20-4 0,1785 173 0,-1698-169 0,7 2 0,136-9 0,-247 1 0,1 0 0,-1 0 0,1 1 0,-1-1 0,1 0 0,-1 0 0,1 0 0,-1 0 0,1 0 0,-1 0 0,0 0 0,1 0 0,-1 0 0,1 0 0,-1 0 0,1 0 0,-1 0 0,1-1 0,-1 1 0,1 0 0,-1 0 0,0 0 0,1-1 0,-1 1 0,1 0 0,-1 0 0,0-1 0,1 1 0,-1 0 0,0-1 0,1 1 0,-1 0 0,0-1 0,0 1 0,1-1 0,-1 0 0,-18-8 0,-38-6 0,55 15 0,-103-22 0,-163-13 0,-111 17 0,359 18 0,-1526 23 0,1528-22 0,-166 18 0,148-11 0,30-2 0,15-1 0,18 1 0,413 51 0,-90-9 0,-22-17 0,2-15 0,511-40 0,-803 21 0,-25 3 0,1 0 0,-1-2 0,0 0 0,0 0 0,0-1 0,-1-1 0,1 0 0,20-11 0,-33 15 0,-1 0 0,1 0 0,-1 0 0,1 0 0,-1-1 0,1 1 0,-1 0 0,1 0 0,-1-1 0,1 1 0,-1 0 0,0-1 0,1 1 0,-1-1 0,0 1 0,1 0 0,-1-1 0,0 1 0,1-1 0,-1 1 0,0-1 0,0 1 0,0-1 0,1 1 0,-1-1 0,0 1 0,0-1 0,0 1 0,0-1 0,0 1 0,0-1 0,0 1 0,0-1 0,0 1 0,0-1 0,0 1 0,-1-1 0,1 1 0,0-1 0,0 1 0,0-1 0,-1 1 0,1-1 0,0 1 0,-1-1 0,1 1 0,0-1 0,-1 1 0,1 0 0,0-1 0,-1 1 0,1 0 0,-1-1 0,0 1 0,-28-15 0,28 15 0,-61-18 0,0 3 0,-2 2 0,0 3 0,-70-1 0,110 8 0,-531-30 0,-579 41 0,1075-5 0,-20 0 0,-87 14 0,145-11 119,18-3-321,11 0-1080,5-2-5544</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0.906"/>
    </inkml:context>
    <inkml:brush xml:id="br0">
      <inkml:brushProperty name="width" value="0.035" units="cm"/>
      <inkml:brushProperty name="height" value="0.035" units="cm"/>
      <inkml:brushProperty name="color" value="#FFFFFF"/>
    </inkml:brush>
  </inkml:definitions>
  <inkml:trace contextRef="#ctx0" brushRef="#br0">40 452 24575,'-18'-3'0,"16"-3"0,28-15 0,401-198 0,-319 172 0,3 5 0,122-30 0,-213 70 0,-50 11 0,-86 14 0,-585 137 0,604-126 0,217-57 0,259-76 0,160-38 0,-509 130 0,-54 12 0,-26 5 0,-402 33 0,111-16 0,322-23 0,43-2 0,43-4 0,68-14-1365,-117 14-5461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2.703"/>
    </inkml:context>
    <inkml:brush xml:id="br0">
      <inkml:brushProperty name="width" value="0.035" units="cm"/>
      <inkml:brushProperty name="height" value="0.035" units="cm"/>
      <inkml:brushProperty name="color" value="#FFFFFF"/>
    </inkml:brush>
  </inkml:definitions>
  <inkml:trace contextRef="#ctx0" brushRef="#br0">432 482 24575,'-40'3'0,"23"-3"0,17 0 0,0 0 0,0 0 0,0 0 0,1 0 0,-1-1 0,0 1 0,0 0 0,0 0 0,0 0 0,0 0 0,0 0 0,0 0 0,0 0 0,0 0 0,1 0 0,-1 0 0,0 0 0,0 0 0,0 0 0,0 0 0,0 0 0,0-1 0,0 1 0,0 0 0,0 0 0,0 0 0,0 0 0,0 0 0,0 0 0,0 0 0,0 0 0,0 0 0,0-1 0,0 1 0,0 0 0,0 0 0,0 0 0,0 0 0,0 0 0,0 0 0,0 0 0,0 0 0,0-1 0,0 1 0,0 0 0,145-52 0,398-158 0,-488 185 0,360-168 0,-1500 718 0,1061-514 0,35-14 0,45-17 0,-50 18 0,73-28 0,217-70 0,-296 100 0,0 1 0,0-1 0,0 0 0,0 0 0,0 0 0,0 0 0,0 1 0,0-1 0,0 0 0,0 0 0,0 0 0,0 0 0,0 0 0,0 1 0,0-1 0,0 0 0,0 0 0,0 0 0,0 0 0,0 0 0,0 0 0,0 1 0,0-1 0,0 0 0,1 0 0,-1 0 0,0 0 0,0 0 0,0 0 0,0 0 0,0 0 0,0 0 0,1 1 0,-1-1 0,0 0 0,0 0 0,0 0 0,0 0 0,0 0 0,1 0 0,-1 0 0,0 0 0,0 0 0,0 0 0,0 0 0,1 0 0,-1 0 0,0 0 0,0 0 0,0 0 0,0 0 0,0 0 0,1-1 0,-22 19 0,-42 29 0,50-38 0,-27 15 0,-1-1 0,-1-2 0,-1-1 0,-80 23 0,68-25 0,1 2 0,-83 44 0,-109 92 0,324-237-6,-66 65-129,1 1-1,1 1 0,0 0 0,0 1 0,2 0 0,-1 2 0,2-1 0,-1 2 0,22-10 0,-20 14-6690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4.546"/>
    </inkml:context>
    <inkml:brush xml:id="br0">
      <inkml:brushProperty name="width" value="0.035" units="cm"/>
      <inkml:brushProperty name="height" value="0.035" units="cm"/>
      <inkml:brushProperty name="color" value="#FFFFFF"/>
    </inkml:brush>
  </inkml:definitions>
  <inkml:trace contextRef="#ctx0" brushRef="#br0">578 966 24575,'0'0'0,"-1"0"0,1 0 0,0 0 0,-1 0 0,1 0 0,0-1 0,0 1 0,-1 0 0,1 0 0,0 0 0,-1-1 0,1 1 0,0 0 0,0 0 0,-1-1 0,1 1 0,0 0 0,0-1 0,0 1 0,0 0 0,-1-1 0,1 1 0,0 0 0,0-1 0,0 1 0,0 0 0,0-1 0,0 1 0,0 0 0,0-1 0,0 1 0,0-1 0,0 1 0,0 0 0,0-1 0,0 1 0,0 0 0,1-1 0,6-18 0,-4 12 0,25-49 0,2 1 0,2 2 0,2 1 0,61-70 0,184-168 0,-218 230 0,3 3 0,3 3 0,93-59 0,-129 100 0,-18 10 0,-13 3 0,1 0 0,-1 0 0,0 0 0,0 0 0,0 0 0,0 0 0,0 0 0,0 0 0,0 0 0,1 0 0,-1 0 0,0 0 0,0 0 0,0 0 0,0 0 0,0 0 0,0 0 0,0 1 0,1-1 0,-1 0 0,0 0 0,0 0 0,0 0 0,0 0 0,0 0 0,0 0 0,0 0 0,0 0 0,0 1 0,0-1 0,0 0 0,0 0 0,0 0 0,0 0 0,0 0 0,0 0 0,0 1 0,0-1 0,0 0 0,0 0 0,0 0 0,0 0 0,0 0 0,0 0 0,0 0 0,0 1 0,0-1 0,0 0 0,0 0 0,0 0 0,0 0 0,0 0 0,0 0 0,0 0 0,0 1 0,0-1 0,0 0 0,0 0 0,-1 0 0,1 0 0,0 0 0,0 0 0,0 0 0,-28 17 0,-494 246 0,-324 176 0,824-426 0,-37 25 0,58-34 0,9-5 0,15-6 0,450-212 0,-235 103 0,-68 41 0,84-42 0,-289 136 0,5 2-455,-1-2 0,-67 31 0,86-45-6371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6.111"/>
    </inkml:context>
    <inkml:brush xml:id="br0">
      <inkml:brushProperty name="width" value="0.035" units="cm"/>
      <inkml:brushProperty name="height" value="0.035" units="cm"/>
      <inkml:brushProperty name="color" value="#FFFFFF"/>
    </inkml:brush>
  </inkml:definitions>
  <inkml:trace contextRef="#ctx0" brushRef="#br0">0 334 24575,'4'-3'0,"6"-2"0,1 1 0,1-1 0,-1 0 0,3-4 0,9-6 0,25-7 0,30-8 0,25-5 0,17-4 0,5 0 0,-7 3 0,-16 5 0,-23 7 0,-25 8 0,-22 6 0,-16 5-8191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6.755"/>
    </inkml:context>
    <inkml:brush xml:id="br0">
      <inkml:brushProperty name="width" value="0.035" units="cm"/>
      <inkml:brushProperty name="height" value="0.035" units="cm"/>
      <inkml:brushProperty name="color" value="#FFFFFF"/>
    </inkml:brush>
  </inkml:definitions>
  <inkml:trace contextRef="#ctx0" brushRef="#br0">1 0 24575,'0'0'0,"0"0"0,0 0 0,0 0 0,0 0 0,0 0 0,0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7.418"/>
    </inkml:context>
    <inkml:brush xml:id="br0">
      <inkml:brushProperty name="width" value="0.035" units="cm"/>
      <inkml:brushProperty name="height" value="0.035" units="cm"/>
      <inkml:brushProperty name="color" value="#FFFFFF"/>
    </inkml:brush>
  </inkml:definitions>
  <inkml:trace contextRef="#ctx0" brushRef="#br0">0 97 24575,'0'0'0,"0"0"0,0 0 0,0 0 0,66-19 0,38-10 0,32 6 0,-7 7 0,-25 7-8191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7.971"/>
    </inkml:context>
    <inkml:brush xml:id="br0">
      <inkml:brushProperty name="width" value="0.035" units="cm"/>
      <inkml:brushProperty name="height" value="0.035" units="cm"/>
      <inkml:brushProperty name="color" value="#FFFFFF"/>
    </inkml:brush>
  </inkml:definitions>
  <inkml:trace contextRef="#ctx0" brushRef="#br0">56 190 24575,'-14'-13'0,"0"-5"0,4-2 0,0-1 0,5-3 0,3-2 0,1-1 0,2 4 0,0 5-8191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8.630"/>
    </inkml:context>
    <inkml:brush xml:id="br0">
      <inkml:brushProperty name="width" value="0.035" units="cm"/>
      <inkml:brushProperty name="height" value="0.035" units="cm"/>
      <inkml:brushProperty name="color" value="#FFFFFF"/>
    </inkml:brush>
  </inkml:definitions>
  <inkml:trace contextRef="#ctx0" brushRef="#br0">1301 1 24575,'-26'10'0,"-14"4"0,-42 8 0,-35 3 0,-41 6 0,-29 2 0,-22-1 0,21-6 0,45-5 0,48-7 0,39-5-8191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9.365"/>
    </inkml:context>
    <inkml:brush xml:id="br0">
      <inkml:brushProperty name="width" value="0.035" units="cm"/>
      <inkml:brushProperty name="height" value="0.035" units="cm"/>
      <inkml:brushProperty name="color" value="#FFFFFF"/>
    </inkml:brush>
  </inkml:definitions>
  <inkml:trace contextRef="#ctx0" brushRef="#br0">1 164 24575,'7'-4'0,"4"-4"0,6-1 0,13-2 0,16-1 0,14-2 0,10-2 0,8 0 0,6-2 0,3 0 0,-5 2 0,-16 3 0,-20 4-8191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39.902"/>
    </inkml:context>
    <inkml:brush xml:id="br0">
      <inkml:brushProperty name="width" value="0.035" units="cm"/>
      <inkml:brushProperty name="height" value="0.035" units="cm"/>
      <inkml:brushProperty name="color" value="#FFFFFF"/>
    </inkml:brush>
  </inkml:definitions>
  <inkml:trace contextRef="#ctx0" brushRef="#br0">494 1 24575,'-23'3'0,"-10"3"0,-20 0 0,-19 0 0,-11 2 0,-8 1 0,12 0 0,20-2-8191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40.945"/>
    </inkml:context>
    <inkml:brush xml:id="br0">
      <inkml:brushProperty name="width" value="0.035" units="cm"/>
      <inkml:brushProperty name="height" value="0.035" units="cm"/>
      <inkml:brushProperty name="color" value="#FFFFFF"/>
    </inkml:brush>
  </inkml:definitions>
  <inkml:trace contextRef="#ctx0" brushRef="#br0">1 602 24575,'3'-6'0,"4"-3"0,3-3 0,9-9 0,20-11 0,27-18 0,21-14 0,16-17 0,7-7 0,0 2 0,-3 16 0,-25 19 0,-26 20-8191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41.610"/>
    </inkml:context>
    <inkml:brush xml:id="br0">
      <inkml:brushProperty name="width" value="0.035" units="cm"/>
      <inkml:brushProperty name="height" value="0.035" units="cm"/>
      <inkml:brushProperty name="color" value="#FFFFFF"/>
    </inkml:brush>
  </inkml:definitions>
  <inkml:trace contextRef="#ctx0" brushRef="#br0">739 1 24575,'-448'137'0,"331"-104"0,65-18 0,-59 27 0,101-37 0,12-3 0,44-5 0,875-111-1365,-807 97-5461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42.615"/>
    </inkml:context>
    <inkml:brush xml:id="br0">
      <inkml:brushProperty name="width" value="0.035" units="cm"/>
      <inkml:brushProperty name="height" value="0.035" units="cm"/>
      <inkml:brushProperty name="color" value="#FFFFFF"/>
    </inkml:brush>
  </inkml:definitions>
  <inkml:trace contextRef="#ctx0" brushRef="#br0">671 1 24575,'-65'8'0,"-126"0"0,38-4 0,138-3 0,-107 12 0,111-12 0,1 2 0,-1-1 0,1 1 0,0 1 0,0 0 0,0 0 0,1 1 0,-18 12 0,25-16 0,1 0 0,0 1 0,-1-1 0,1 0 0,0 1 0,0-1 0,0 1 0,0 0 0,0-1 0,0 1 0,1 0 0,-1-1 0,0 1 0,1 0 0,0 0 0,-1 0 0,1-1 0,0 1 0,0 0 0,0 0 0,0 0 0,0 0 0,0-1 0,1 1 0,-1 0 0,0 0 0,1 0 0,0-1 0,-1 1 0,1 0 0,1 1 0,2 5 0,0-1 0,1 0 0,0 0 0,0-1 0,8 9 0,-9-12 0,-1-1 0,0 1 0,1 0 0,-1-1 0,1 1 0,0-1 0,0 0 0,0-1 0,0 1 0,6 1 0,67 22 0,139 26 0,96-3 0,-254-40 0,537 58 0,-564-63 0,-24-2 0,0 0 0,0 0 0,0 0 0,0-1 0,0 0 0,0 0 0,0-1 0,0 0 0,0 0 0,0-1 0,13-4 0,-20 5 0,1 1 0,-1-1 0,1 1 0,-1-1 0,0 1 0,1-1 0,-1 1 0,1-1 0,-1 0 0,0 1 0,0-1 0,1 0 0,-1 1 0,0-1 0,0 0 0,0 1 0,0-1 0,0 0 0,0 1 0,0-1 0,0 0 0,0 1 0,0-1 0,0 0 0,0 1 0,-1-1 0,1 0 0,0 1 0,0-1 0,-1 0 0,1 1 0,0-1 0,-1 1 0,1-1 0,-1 1 0,1-1 0,-1 1 0,1-1 0,-1 1 0,1-1 0,-1 1 0,1-1 0,-1 1 0,0-1 0,-30-22 0,-9-1 0,-1 2 0,-1 3 0,-84-29 0,-142-25 0,249 69 0,-354-70 0,72 16 0,265 49-1365,19 3-5461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43.728"/>
    </inkml:context>
    <inkml:brush xml:id="br0">
      <inkml:brushProperty name="width" value="0.035" units="cm"/>
      <inkml:brushProperty name="height" value="0.035" units="cm"/>
      <inkml:brushProperty name="color" value="#FFFFFF"/>
    </inkml:brush>
  </inkml:definitions>
  <inkml:trace contextRef="#ctx0" brushRef="#br0">136 523 24575,'0'1'0,"0"-1"0,-1 0 0,1 0 0,0 0 0,-1 0 0,1 0 0,-1 0 0,1 0 0,0-1 0,-1 1 0,1 0 0,0 0 0,-1 0 0,1 0 0,0 0 0,-1-1 0,1 1 0,0 0 0,-1 0 0,1 0 0,0-1 0,-1 1 0,1 0 0,0 0 0,0-1 0,-1 1 0,1 0 0,0-1 0,0 1 0,0 0 0,0-1 0,-1 1 0,1 0 0,0-1 0,0 1 0,0-1 0,0 1 0,0 0 0,0-1 0,0 1 0,0 0 0,0-1 0,0 1 0,0-1 0,0 1 0,0 0 0,0-1 0,0 1 0,1 0 0,-1-1 0,0 1 0,0 0 0,1-1 0,12-23 0,29-29 0,2 2 0,2 2 0,66-54 0,-46 43 0,81-78 0,-133 116 0,-14 22 0,0-1 0,0 1 0,0-1 0,0 1 0,0 0 0,0-1 0,0 1 0,-1 0 0,1-1 0,0 1 0,0-1 0,0 1 0,0 0 0,-1 0 0,1-1 0,0 1 0,0 0 0,-1-1 0,1 1 0,0 0 0,0 0 0,-1-1 0,1 1 0,0 0 0,-1 0 0,1 0 0,0-1 0,-1 1 0,1 0 0,0 0 0,-1 0 0,1 0 0,-1 0 0,1 0 0,0 0 0,-1 0 0,-4 0 0,1 0 0,0 1 0,-1 0 0,1 0 0,0 0 0,-1 0 0,1 1 0,0 0 0,0 0 0,0 0 0,1 0 0,-6 4 0,-316 257 0,171-129 0,127-113 0,26-21 0,1 1 0,0-1 0,0 0 0,0 0 0,0 0 0,0 1 0,0-1 0,-1 0 0,1 0 0,0 0 0,0 0 0,0 0 0,-1 1 0,1-1 0,0 0 0,0 0 0,0 0 0,-1 0 0,1 0 0,0 0 0,0 0 0,0 0 0,-1 0 0,1 0 0,0 0 0,0 0 0,0 0 0,-1 0 0,1 0 0,0 0 0,0 0 0,-1 0 0,1 0 0,0 0 0,0 0 0,0 0 0,-1 0 0,1-1 0,0 1 0,0 0 0,0 0 0,0 0 0,-1 0 0,1 0 0,0-1 0,0 1 0,0 0 0,0 0 0,2-14 0,13-19 0,129-185 0,-59 96 0,-85 118 0,-12 10 0,-21 19 0,-122 114-1365,80-69-5461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46.778"/>
    </inkml:context>
    <inkml:brush xml:id="br0">
      <inkml:brushProperty name="width" value="0.035" units="cm"/>
      <inkml:brushProperty name="height" value="0.035" units="cm"/>
      <inkml:brushProperty name="color" value="#FFFFFF"/>
    </inkml:brush>
  </inkml:definitions>
  <inkml:trace contextRef="#ctx0" brushRef="#br0">800 687 24575,'-19'-141'0,"-3"-43"0,21-55 0,1 244 0,-1 1 0,0 0 0,0-1 0,-1 1 0,1-1 0,-1 0 0,-4 7 0,-5 17 0,-272 676 0,274-681 0,7-17 0,-1-1 0,1 1 0,-1 0 0,0-1 0,-1 1 0,1-1 0,-1 0 0,0 0 0,-1-1 0,1 1 0,-9 6 0,12-11 0,1-1 0,-1 0 0,1 0 0,-1 0 0,1 0 0,-1 0 0,0 1 0,1-1 0,-1 0 0,1 0 0,-1-1 0,1 1 0,-1 0 0,0 0 0,1 0 0,-1 0 0,1 0 0,-1-1 0,1 1 0,-1 0 0,1 0 0,-1-1 0,1 1 0,-1 0 0,1-1 0,-1 1 0,1-1 0,0 1 0,-1 0 0,1-1 0,0 1 0,-1-1 0,1 1 0,0-1 0,-1 1 0,1-1 0,0 0 0,0 1 0,0-1 0,0 1 0,-1-1 0,1 1 0,0-1 0,0 0 0,-4-30 0,5-26 0,3 0 0,23-110 0,-9 61 0,-3-9 0,10-60 0,-112 741 0,77-479 0,2-24 0,2-19 0,1 0 0,2 53 0,3-96 0,0 0 0,0 0 0,0 0 0,0 0 0,0 0 0,0 0 0,0 0 0,0 0 0,1 0 0,-1 0 0,0 0 0,1 0 0,-1 0 0,1 0 0,-1-1 0,1 1 0,-1 0 0,1 0 0,0 1 0,0-3 0,0 1 0,0 0 0,0 0 0,0-1 0,-1 1 0,1 0 0,0-1 0,0 1 0,0-1 0,-1 1 0,1-1 0,0 1 0,-1-1 0,1 1 0,0-1 0,-1 0 0,1 1 0,-1-1 0,1 0 0,-1 0 0,1 0 0,0-1 0,16-28 0,0 0 0,-2-2 0,-1 1 0,16-61 0,-9 30 0,65-197 0,57-157 0,-127 381 0,-16 35 0,0 0 0,0-1 0,0 1 0,0 0 0,0-1 0,0 1 0,0 0 0,0 0 0,0-1 0,1 1 0,-1 0 0,0 0 0,0-1 0,0 1 0,1 0 0,-1 0 0,0-1 0,0 1 0,0 0 0,1 0 0,-1 0 0,0 0 0,1-1 0,-1 1 0,0 0 0,0 0 0,1 0 0,-1 0 0,0 0 0,1 0 0,-1 0 0,0 0 0,1 0 0,-1 0 0,0 0 0,0 0 0,1 0 0,-1 0 0,0 0 0,1 0 0,-1 0 0,0 0 0,0 0 0,1 1 0,-1-1 0,0 0 0,1 0 0,-1 0 0,0 0 0,0 1 0,0-1 0,1 0 0,-1 0 0,0 0 0,0 1 0,0-1 0,1 0 0,-1 0 0,0 1 0,0-1 0,0 0 0,0 1 0,0-1 0,0 0 0,0 0 0,1 1 0,5 26 0,-2 18 0,-2-1 0,-2 1 0,-6 51 0,-27 137 0,27-199 0,-2 0 0,-16 46 0,18-70 0,4-20 0,3-29 0,-1 36 0,17-161 0,63-270 0,-74 419 0,-3 15 0,0 31 0,-7 29 0,-3-1 0,-18 78 0,-43 117 0,58-217 0,4-15 0,13-52 0,45-187 0,33-161 0,-84 359 0,-8 14 0,-23 21 0,-46 50 0,3 3 0,-115 143 0,143-159 0,14-14 0,21-26 0,-1 1 0,0-2 0,-16 15 0,25-27 0,5-8 0,56-108 0,5 3 0,100-135 0,-159 241 0,89-117 0,-92 121 0,-5 6 0,-13 15 0,-32 36 0,-52 65 0,-385 483 0,460-566 0,25-36 0,1 0 0,-1 0 0,0 0 0,0 0 0,0 0 0,1 0 0,-1 0 0,0 0 0,0 0 0,0 0 0,1 0 0,-1 0 0,0 0 0,0 0 0,0 0 0,1 0 0,-1 0 0,0 0 0,0 0 0,0 0 0,1 0 0,-1 0 0,0 0 0,0 0 0,0 0 0,0 0 0,1 1 0,-1-1 0,0 0 0,0 0 0,0 0 0,0 0 0,1 0 0,-1 1 0,0-1 0,0 0 0,0 0 0,0 0 0,0 0 0,0 1 0,0-1 0,0 0 0,0 0 0,0 0 0,1 1 0,-1-1 0,0 0 0,0 0 0,0 0 0,0 1 0,0-1 0,0 0 0,-1 1 0,26-18 0,91-83 0,104-119 0,-106 103 0,-49 50 0,31-32 0,4 5 0,112-83 0,-208 176-118,-10 9 156,-26 28 162,-45 47-1685,57-62-5341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14T17:31:50.060"/>
    </inkml:context>
    <inkml:brush xml:id="br0">
      <inkml:brushProperty name="width" value="0.035" units="cm"/>
      <inkml:brushProperty name="height" value="0.035" units="cm"/>
      <inkml:brushProperty name="color" value="#FFFFFF"/>
    </inkml:brush>
  </inkml:definitions>
  <inkml:trace contextRef="#ctx0" brushRef="#br0">1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 name="Google Shape;7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13d6c6160c3_0_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13d6c6160c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 name="Google Shape;8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5" name="Google Shape;125;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 name="Google Shape;131;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rot="-2460000">
            <a:off x="817112" y="1730403"/>
            <a:ext cx="5648623" cy="1204306"/>
          </a:xfrm>
          <a:prstGeom prst="rect">
            <a:avLst/>
          </a:prstGeom>
          <a:noFill/>
          <a:ln>
            <a:noFill/>
          </a:ln>
        </p:spPr>
        <p:txBody>
          <a:bodyPr spcFirstLastPara="1" wrap="square" lIns="91425" tIns="45700" rIns="91425" bIns="9125" anchor="b" anchorCtr="0">
            <a:noAutofit/>
          </a:bodyPr>
          <a:lstStyle>
            <a:lvl1pPr lvl="0" algn="l">
              <a:spcBef>
                <a:spcPts val="0"/>
              </a:spcBef>
              <a:spcAft>
                <a:spcPts val="0"/>
              </a:spcAft>
              <a:buSzPts val="1400"/>
              <a:buNone/>
              <a:defRPr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rot="-2460000">
            <a:off x="1212277" y="2470925"/>
            <a:ext cx="6511131" cy="329259"/>
          </a:xfrm>
          <a:prstGeom prst="rect">
            <a:avLst/>
          </a:prstGeom>
          <a:noFill/>
          <a:ln>
            <a:noFill/>
          </a:ln>
        </p:spPr>
        <p:txBody>
          <a:bodyPr spcFirstLastPara="1" wrap="square" lIns="91425" tIns="9125" rIns="91425" bIns="45700" anchor="t" anchorCtr="0">
            <a:normAutofit/>
          </a:bodyPr>
          <a:lstStyle>
            <a:lvl1pPr lvl="0" algn="l">
              <a:spcBef>
                <a:spcPts val="800"/>
              </a:spcBef>
              <a:spcAft>
                <a:spcPts val="0"/>
              </a:spcAft>
              <a:buClr>
                <a:schemeClr val="dk1"/>
              </a:buClr>
              <a:buSzPts val="1400"/>
              <a:buNone/>
              <a:defRPr sz="1400" b="0" i="0" u="none" strike="noStrike" cap="none">
                <a:solidFill>
                  <a:schemeClr val="dk1"/>
                </a:solidFill>
                <a:latin typeface="Libre Franklin"/>
                <a:ea typeface="Libre Franklin"/>
                <a:cs typeface="Libre Franklin"/>
                <a:sym typeface="Libre Franklin"/>
              </a:defRPr>
            </a:lvl1pPr>
            <a:lvl2pPr lvl="1" algn="ctr">
              <a:spcBef>
                <a:spcPts val="300"/>
              </a:spcBef>
              <a:spcAft>
                <a:spcPts val="0"/>
              </a:spcAft>
              <a:buSzPts val="1600"/>
              <a:buNone/>
              <a:defRPr>
                <a:solidFill>
                  <a:srgbClr val="888888"/>
                </a:solidFill>
              </a:defRPr>
            </a:lvl2pPr>
            <a:lvl3pPr lvl="2" algn="ctr">
              <a:spcBef>
                <a:spcPts val="300"/>
              </a:spcBef>
              <a:spcAft>
                <a:spcPts val="0"/>
              </a:spcAft>
              <a:buSzPts val="1600"/>
              <a:buNone/>
              <a:defRPr>
                <a:solidFill>
                  <a:srgbClr val="888888"/>
                </a:solidFill>
              </a:defRPr>
            </a:lvl3pPr>
            <a:lvl4pPr lvl="3" algn="ctr">
              <a:spcBef>
                <a:spcPts val="300"/>
              </a:spcBef>
              <a:spcAft>
                <a:spcPts val="0"/>
              </a:spcAft>
              <a:buSzPts val="1600"/>
              <a:buNone/>
              <a:defRPr>
                <a:solidFill>
                  <a:srgbClr val="888888"/>
                </a:solidFill>
              </a:defRPr>
            </a:lvl4pPr>
            <a:lvl5pPr lvl="4" algn="ctr">
              <a:spcBef>
                <a:spcPts val="300"/>
              </a:spcBef>
              <a:spcAft>
                <a:spcPts val="0"/>
              </a:spcAft>
              <a:buSzPts val="1600"/>
              <a:buNone/>
              <a:defRPr>
                <a:solidFill>
                  <a:srgbClr val="888888"/>
                </a:solidFill>
              </a:defRPr>
            </a:lvl5pPr>
            <a:lvl6pPr lvl="5" algn="ctr">
              <a:spcBef>
                <a:spcPts val="300"/>
              </a:spcBef>
              <a:spcAft>
                <a:spcPts val="0"/>
              </a:spcAft>
              <a:buSzPts val="1400"/>
              <a:buNone/>
              <a:defRPr>
                <a:solidFill>
                  <a:srgbClr val="888888"/>
                </a:solidFill>
              </a:defRPr>
            </a:lvl6pPr>
            <a:lvl7pPr lvl="6" algn="ctr">
              <a:spcBef>
                <a:spcPts val="300"/>
              </a:spcBef>
              <a:spcAft>
                <a:spcPts val="0"/>
              </a:spcAft>
              <a:buSzPts val="1400"/>
              <a:buNone/>
              <a:defRPr>
                <a:solidFill>
                  <a:srgbClr val="888888"/>
                </a:solidFill>
              </a:defRPr>
            </a:lvl7pPr>
            <a:lvl8pPr lvl="7" algn="ctr">
              <a:spcBef>
                <a:spcPts val="300"/>
              </a:spcBef>
              <a:spcAft>
                <a:spcPts val="0"/>
              </a:spcAft>
              <a:buSzPts val="1400"/>
              <a:buNone/>
              <a:defRPr>
                <a:solidFill>
                  <a:srgbClr val="888888"/>
                </a:solidFill>
              </a:defRPr>
            </a:lvl8pPr>
            <a:lvl9pPr lvl="8" algn="ctr">
              <a:spcBef>
                <a:spcPts val="300"/>
              </a:spcBef>
              <a:spcAft>
                <a:spcPts val="0"/>
              </a:spcAft>
              <a:buSzPts val="1400"/>
              <a:buNone/>
              <a:defRPr>
                <a:solidFill>
                  <a:srgbClr val="888888"/>
                </a:solidFill>
              </a:defRPr>
            </a:lvl9pPr>
          </a:lstStyle>
          <a:p>
            <a:endParaRPr/>
          </a:p>
        </p:txBody>
      </p:sp>
      <p:sp>
        <p:nvSpPr>
          <p:cNvPr id="16" name="Google Shape;16;p2"/>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a:lvl1pPr>
            <a:lvl2pPr marL="914400" lvl="1" indent="-342900" algn="l">
              <a:spcBef>
                <a:spcPts val="300"/>
              </a:spcBef>
              <a:spcAft>
                <a:spcPts val="0"/>
              </a:spcAft>
              <a:buSzPts val="1800"/>
              <a:buChar char="▪"/>
              <a:defRPr/>
            </a:lvl2pPr>
            <a:lvl3pPr marL="1371600" lvl="2" indent="-342900" algn="l">
              <a:spcBef>
                <a:spcPts val="300"/>
              </a:spcBef>
              <a:spcAft>
                <a:spcPts val="0"/>
              </a:spcAft>
              <a:buSzPts val="1800"/>
              <a:buChar char="▪"/>
              <a:defRPr/>
            </a:lvl3pPr>
            <a:lvl4pPr marL="1828800" lvl="3" indent="-342900" algn="l">
              <a:spcBef>
                <a:spcPts val="300"/>
              </a:spcBef>
              <a:spcAft>
                <a:spcPts val="0"/>
              </a:spcAft>
              <a:buSzPts val="1800"/>
              <a:buChar char="▪"/>
              <a:defRPr/>
            </a:lvl4pPr>
            <a:lvl5pPr marL="2286000" lvl="4" indent="-342900" algn="l">
              <a:spcBef>
                <a:spcPts val="300"/>
              </a:spcBef>
              <a:spcAft>
                <a:spcPts val="0"/>
              </a:spcAft>
              <a:buSzPts val="1800"/>
              <a:buChar char="▪"/>
              <a:defRPr/>
            </a:lvl5pPr>
            <a:lvl6pPr marL="2743200" lvl="5" indent="-342900" algn="l">
              <a:spcBef>
                <a:spcPts val="300"/>
              </a:spcBef>
              <a:spcAft>
                <a:spcPts val="0"/>
              </a:spcAft>
              <a:buSzPts val="1800"/>
              <a:buChar char="▪"/>
              <a:defRPr/>
            </a:lvl6pPr>
            <a:lvl7pPr marL="3200400" lvl="6" indent="-342900" algn="l">
              <a:spcBef>
                <a:spcPts val="300"/>
              </a:spcBef>
              <a:spcAft>
                <a:spcPts val="0"/>
              </a:spcAft>
              <a:buSzPts val="1800"/>
              <a:buChar char="▪"/>
              <a:defRPr/>
            </a:lvl7pPr>
            <a:lvl8pPr marL="3657600" lvl="7" indent="-342900" algn="l">
              <a:spcBef>
                <a:spcPts val="300"/>
              </a:spcBef>
              <a:spcAft>
                <a:spcPts val="0"/>
              </a:spcAft>
              <a:buSzPts val="1800"/>
              <a:buChar char="▪"/>
              <a:defRPr/>
            </a:lvl8pPr>
            <a:lvl9pPr marL="4114800" lvl="8" indent="-342900" algn="l">
              <a:spcBef>
                <a:spcPts val="300"/>
              </a:spcBef>
              <a:spcAft>
                <a:spcPts val="0"/>
              </a:spcAft>
              <a:buSzPts val="1800"/>
              <a:buChar char="▪"/>
              <a:defRPr/>
            </a:lvl9pPr>
          </a:lstStyle>
          <a:p>
            <a:endParaRPr/>
          </a:p>
        </p:txBody>
      </p:sp>
      <p:sp>
        <p:nvSpPr>
          <p:cNvPr id="30" name="Google Shape;30;p4"/>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8"/>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822960"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7" name="Google Shape;57;p9"/>
          <p:cNvSpPr txBox="1">
            <a:spLocks noGrp="1"/>
          </p:cNvSpPr>
          <p:nvPr>
            <p:ph type="body" idx="2"/>
          </p:nvPr>
        </p:nvSpPr>
        <p:spPr>
          <a:xfrm>
            <a:off x="819150"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58" name="Google Shape;58;p9"/>
          <p:cNvSpPr txBox="1">
            <a:spLocks noGrp="1"/>
          </p:cNvSpPr>
          <p:nvPr>
            <p:ph type="body" idx="3"/>
          </p:nvPr>
        </p:nvSpPr>
        <p:spPr>
          <a:xfrm>
            <a:off x="4700016" y="1097280"/>
            <a:ext cx="3200400" cy="548640"/>
          </a:xfrm>
          <a:prstGeom prst="rect">
            <a:avLst/>
          </a:prstGeom>
          <a:noFill/>
          <a:ln>
            <a:noFill/>
          </a:ln>
        </p:spPr>
        <p:txBody>
          <a:bodyPr spcFirstLastPara="1" wrap="square" lIns="91425" tIns="45700" rIns="91425" bIns="45700" anchor="b" anchorCtr="0">
            <a:normAutofit/>
          </a:bodyPr>
          <a:lstStyle>
            <a:lvl1pPr marL="457200" lvl="0" indent="-228600" algn="l">
              <a:spcBef>
                <a:spcPts val="800"/>
              </a:spcBef>
              <a:spcAft>
                <a:spcPts val="0"/>
              </a:spcAft>
              <a:buClr>
                <a:schemeClr val="dk1"/>
              </a:buClr>
              <a:buSzPts val="1400"/>
              <a:buNone/>
              <a:defRPr sz="1400" b="0" cap="none">
                <a:solidFill>
                  <a:schemeClr val="dk1"/>
                </a:solidFill>
                <a:latin typeface="Libre Franklin"/>
                <a:ea typeface="Libre Franklin"/>
                <a:cs typeface="Libre Franklin"/>
                <a:sym typeface="Libre Franklin"/>
              </a:defRPr>
            </a:lvl1pPr>
            <a:lvl2pPr marL="914400" lvl="1" indent="-228600" algn="l">
              <a:spcBef>
                <a:spcPts val="300"/>
              </a:spcBef>
              <a:spcAft>
                <a:spcPts val="0"/>
              </a:spcAft>
              <a:buSzPts val="2000"/>
              <a:buNone/>
              <a:defRPr sz="2000" b="1"/>
            </a:lvl2pPr>
            <a:lvl3pPr marL="1371600" lvl="2" indent="-228600" algn="l">
              <a:spcBef>
                <a:spcPts val="300"/>
              </a:spcBef>
              <a:spcAft>
                <a:spcPts val="0"/>
              </a:spcAft>
              <a:buSzPts val="1800"/>
              <a:buNone/>
              <a:defRPr sz="1800" b="1"/>
            </a:lvl3pPr>
            <a:lvl4pPr marL="1828800" lvl="3" indent="-228600" algn="l">
              <a:spcBef>
                <a:spcPts val="300"/>
              </a:spcBef>
              <a:spcAft>
                <a:spcPts val="0"/>
              </a:spcAft>
              <a:buSzPts val="1600"/>
              <a:buNone/>
              <a:defRPr sz="1600" b="1"/>
            </a:lvl4pPr>
            <a:lvl5pPr marL="2286000" lvl="4" indent="-228600" algn="l">
              <a:spcBef>
                <a:spcPts val="300"/>
              </a:spcBef>
              <a:spcAft>
                <a:spcPts val="0"/>
              </a:spcAft>
              <a:buSzPts val="1600"/>
              <a:buNone/>
              <a:defRPr sz="1600" b="1"/>
            </a:lvl5pPr>
            <a:lvl6pPr marL="2743200" lvl="5" indent="-228600" algn="l">
              <a:spcBef>
                <a:spcPts val="300"/>
              </a:spcBef>
              <a:spcAft>
                <a:spcPts val="0"/>
              </a:spcAft>
              <a:buSzPts val="1600"/>
              <a:buNone/>
              <a:defRPr sz="1600" b="1"/>
            </a:lvl6pPr>
            <a:lvl7pPr marL="3200400" lvl="6" indent="-228600" algn="l">
              <a:spcBef>
                <a:spcPts val="300"/>
              </a:spcBef>
              <a:spcAft>
                <a:spcPts val="0"/>
              </a:spcAft>
              <a:buSzPts val="1600"/>
              <a:buNone/>
              <a:defRPr sz="1600" b="1"/>
            </a:lvl7pPr>
            <a:lvl8pPr marL="3657600" lvl="7" indent="-228600" algn="l">
              <a:spcBef>
                <a:spcPts val="300"/>
              </a:spcBef>
              <a:spcAft>
                <a:spcPts val="0"/>
              </a:spcAft>
              <a:buSzPts val="1600"/>
              <a:buNone/>
              <a:defRPr sz="1600" b="1"/>
            </a:lvl8pPr>
            <a:lvl9pPr marL="4114800" lvl="8" indent="-228600" algn="l">
              <a:spcBef>
                <a:spcPts val="300"/>
              </a:spcBef>
              <a:spcAft>
                <a:spcPts val="0"/>
              </a:spcAft>
              <a:buSzPts val="1600"/>
              <a:buNone/>
              <a:defRPr sz="1600" b="1"/>
            </a:lvl9pPr>
          </a:lstStyle>
          <a:p>
            <a:endParaRPr/>
          </a:p>
        </p:txBody>
      </p:sp>
      <p:sp>
        <p:nvSpPr>
          <p:cNvPr id="59" name="Google Shape;59;p9"/>
          <p:cNvSpPr txBox="1">
            <a:spLocks noGrp="1"/>
          </p:cNvSpPr>
          <p:nvPr>
            <p:ph type="body" idx="4"/>
          </p:nvPr>
        </p:nvSpPr>
        <p:spPr>
          <a:xfrm>
            <a:off x="4700016" y="1701848"/>
            <a:ext cx="3200400" cy="3108960"/>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400"/>
            </a:lvl1pPr>
            <a:lvl2pPr marL="914400" lvl="1" indent="-355600" algn="l">
              <a:spcBef>
                <a:spcPts val="300"/>
              </a:spcBef>
              <a:spcAft>
                <a:spcPts val="0"/>
              </a:spcAft>
              <a:buSzPts val="2000"/>
              <a:buChar char="▪"/>
              <a:defRPr sz="2000"/>
            </a:lvl2pPr>
            <a:lvl3pPr marL="1371600" lvl="2" indent="-342900" algn="l">
              <a:spcBef>
                <a:spcPts val="300"/>
              </a:spcBef>
              <a:spcAft>
                <a:spcPts val="0"/>
              </a:spcAft>
              <a:buSzPts val="1800"/>
              <a:buChar char="▪"/>
              <a:defRPr sz="1800"/>
            </a:lvl3pPr>
            <a:lvl4pPr marL="1828800" lvl="3" indent="-330200" algn="l">
              <a:spcBef>
                <a:spcPts val="300"/>
              </a:spcBef>
              <a:spcAft>
                <a:spcPts val="0"/>
              </a:spcAft>
              <a:buSzPts val="1600"/>
              <a:buChar char="▪"/>
              <a:defRPr sz="1600"/>
            </a:lvl4pPr>
            <a:lvl5pPr marL="2286000" lvl="4" indent="-330200" algn="l">
              <a:spcBef>
                <a:spcPts val="300"/>
              </a:spcBef>
              <a:spcAft>
                <a:spcPts val="0"/>
              </a:spcAft>
              <a:buSzPts val="1600"/>
              <a:buChar char="▪"/>
              <a:defRPr sz="1600"/>
            </a:lvl5pPr>
            <a:lvl6pPr marL="2743200" lvl="5" indent="-330200" algn="l">
              <a:spcBef>
                <a:spcPts val="300"/>
              </a:spcBef>
              <a:spcAft>
                <a:spcPts val="0"/>
              </a:spcAft>
              <a:buSzPts val="1600"/>
              <a:buChar char="▪"/>
              <a:defRPr sz="1600"/>
            </a:lvl6pPr>
            <a:lvl7pPr marL="3200400" lvl="6" indent="-330200" algn="l">
              <a:spcBef>
                <a:spcPts val="300"/>
              </a:spcBef>
              <a:spcAft>
                <a:spcPts val="0"/>
              </a:spcAft>
              <a:buSzPts val="1600"/>
              <a:buChar char="▪"/>
              <a:defRPr sz="1600"/>
            </a:lvl7pPr>
            <a:lvl8pPr marL="3657600" lvl="7" indent="-330200" algn="l">
              <a:spcBef>
                <a:spcPts val="300"/>
              </a:spcBef>
              <a:spcAft>
                <a:spcPts val="0"/>
              </a:spcAft>
              <a:buSzPts val="1600"/>
              <a:buChar char="▪"/>
              <a:defRPr sz="1600"/>
            </a:lvl8pPr>
            <a:lvl9pPr marL="4114800" lvl="8" indent="-330200" algn="l">
              <a:spcBef>
                <a:spcPts val="300"/>
              </a:spcBef>
              <a:spcAft>
                <a:spcPts val="0"/>
              </a:spcAft>
              <a:buSzPts val="1600"/>
              <a:buChar char="▪"/>
              <a:defRPr sz="1600"/>
            </a:lvl9pPr>
          </a:lstStyle>
          <a:p>
            <a:endParaRPr/>
          </a:p>
        </p:txBody>
      </p:sp>
      <p:sp>
        <p:nvSpPr>
          <p:cNvPr id="60" name="Google Shape;60;p9"/>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9"/>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10"/>
          <p:cNvSpPr txBox="1">
            <a:spLocks noGrp="1"/>
          </p:cNvSpPr>
          <p:nvPr>
            <p:ph type="body" idx="1"/>
          </p:nvPr>
        </p:nvSpPr>
        <p:spPr>
          <a:xfrm>
            <a:off x="822960"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5" name="Google Shape;65;p10"/>
          <p:cNvSpPr txBox="1">
            <a:spLocks noGrp="1"/>
          </p:cNvSpPr>
          <p:nvPr>
            <p:ph type="body" idx="2"/>
          </p:nvPr>
        </p:nvSpPr>
        <p:spPr>
          <a:xfrm>
            <a:off x="4700016" y="1097280"/>
            <a:ext cx="3200400" cy="3712464"/>
          </a:xfrm>
          <a:prstGeom prst="rect">
            <a:avLst/>
          </a:prstGeom>
          <a:noFill/>
          <a:ln>
            <a:noFill/>
          </a:ln>
        </p:spPr>
        <p:txBody>
          <a:bodyPr spcFirstLastPara="1" wrap="square" lIns="91425" tIns="45700" rIns="91425" bIns="45700" anchor="t" anchorCtr="0">
            <a:noAutofit/>
          </a:bodyPr>
          <a:lstStyle>
            <a:lvl1pPr marL="457200" lvl="0" indent="-228600" algn="l">
              <a:spcBef>
                <a:spcPts val="800"/>
              </a:spcBef>
              <a:spcAft>
                <a:spcPts val="0"/>
              </a:spcAft>
              <a:buSzPts val="1400"/>
              <a:buNone/>
              <a:defRPr sz="2800"/>
            </a:lvl1pPr>
            <a:lvl2pPr marL="914400" lvl="1" indent="-381000" algn="l">
              <a:spcBef>
                <a:spcPts val="300"/>
              </a:spcBef>
              <a:spcAft>
                <a:spcPts val="0"/>
              </a:spcAft>
              <a:buSzPts val="2400"/>
              <a:buChar char="▪"/>
              <a:defRPr sz="2400"/>
            </a:lvl2pPr>
            <a:lvl3pPr marL="1371600" lvl="2" indent="-355600" algn="l">
              <a:spcBef>
                <a:spcPts val="300"/>
              </a:spcBef>
              <a:spcAft>
                <a:spcPts val="0"/>
              </a:spcAft>
              <a:buSzPts val="2000"/>
              <a:buChar char="▪"/>
              <a:defRPr sz="2000"/>
            </a:lvl3pPr>
            <a:lvl4pPr marL="1828800" lvl="3" indent="-342900" algn="l">
              <a:spcBef>
                <a:spcPts val="300"/>
              </a:spcBef>
              <a:spcAft>
                <a:spcPts val="0"/>
              </a:spcAft>
              <a:buSzPts val="1800"/>
              <a:buChar char="▪"/>
              <a:defRPr sz="1800"/>
            </a:lvl4pPr>
            <a:lvl5pPr marL="2286000" lvl="4" indent="-342900" algn="l">
              <a:spcBef>
                <a:spcPts val="300"/>
              </a:spcBef>
              <a:spcAft>
                <a:spcPts val="0"/>
              </a:spcAft>
              <a:buSzPts val="1800"/>
              <a:buChar char="▪"/>
              <a:defRPr sz="1800"/>
            </a:lvl5pPr>
            <a:lvl6pPr marL="2743200" lvl="5" indent="-342900" algn="l">
              <a:spcBef>
                <a:spcPts val="300"/>
              </a:spcBef>
              <a:spcAft>
                <a:spcPts val="0"/>
              </a:spcAft>
              <a:buSzPts val="1800"/>
              <a:buChar char="▪"/>
              <a:defRPr sz="1800"/>
            </a:lvl6pPr>
            <a:lvl7pPr marL="3200400" lvl="6" indent="-342900" algn="l">
              <a:spcBef>
                <a:spcPts val="300"/>
              </a:spcBef>
              <a:spcAft>
                <a:spcPts val="0"/>
              </a:spcAft>
              <a:buSzPts val="1800"/>
              <a:buChar char="▪"/>
              <a:defRPr sz="1800"/>
            </a:lvl7pPr>
            <a:lvl8pPr marL="3657600" lvl="7" indent="-342900" algn="l">
              <a:spcBef>
                <a:spcPts val="300"/>
              </a:spcBef>
              <a:spcAft>
                <a:spcPts val="0"/>
              </a:spcAft>
              <a:buSzPts val="1800"/>
              <a:buChar char="▪"/>
              <a:defRPr sz="1800"/>
            </a:lvl8pPr>
            <a:lvl9pPr marL="4114800" lvl="8" indent="-342900" algn="l">
              <a:spcBef>
                <a:spcPts val="300"/>
              </a:spcBef>
              <a:spcAft>
                <a:spcPts val="0"/>
              </a:spcAft>
              <a:buSzPts val="1800"/>
              <a:buChar char="▪"/>
              <a:defRPr sz="1800"/>
            </a:lvl9pPr>
          </a:lstStyle>
          <a:p>
            <a:endParaRPr/>
          </a:p>
        </p:txBody>
      </p:sp>
      <p:sp>
        <p:nvSpPr>
          <p:cNvPr id="66" name="Google Shape;66;p10"/>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0"/>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10"/>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slideLayout" Target="../slideLayouts/slideLayout3.xml"/><Relationship Id="rId1" Type="http://schemas.openxmlformats.org/officeDocument/2006/relationships/slideLayout" Target="../slideLayouts/slideLayout2.xml"/><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p:nvPr/>
        </p:nvSpPr>
        <p:spPr>
          <a:xfrm>
            <a:off x="0" y="2647950"/>
            <a:ext cx="3571875" cy="4210050"/>
          </a:xfrm>
          <a:prstGeom prst="rtTriangle">
            <a:avLst/>
          </a:pr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7" name="Google Shape;7;p1"/>
          <p:cNvSpPr/>
          <p:nvPr/>
        </p:nvSpPr>
        <p:spPr>
          <a:xfrm>
            <a:off x="-1587" y="-1587"/>
            <a:ext cx="9145587" cy="6859587"/>
          </a:xfrm>
          <a:custGeom>
            <a:avLst/>
            <a:gdLst/>
            <a:ahLst/>
            <a:cxnLst/>
            <a:rect l="l" t="t" r="r" b="b"/>
            <a:pathLst>
              <a:path w="3352800" h="2002901" extrusionOk="0">
                <a:moveTo>
                  <a:pt x="0" y="2002901"/>
                </a:moveTo>
                <a:lnTo>
                  <a:pt x="2836585" y="0"/>
                </a:lnTo>
                <a:lnTo>
                  <a:pt x="3352800" y="270"/>
                </a:lnTo>
                <a:lnTo>
                  <a:pt x="3352800" y="2002901"/>
                </a:lnTo>
                <a:lnTo>
                  <a:pt x="0" y="2002901"/>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8" name="Google Shape;8;p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9" name="Google Shape;9;p1"/>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10" name="Google Shape;10;p1"/>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1" name="Google Shape;11;p1"/>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2" name="Google Shape;12;p1"/>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
        <p:cNvGrpSpPr/>
        <p:nvPr/>
      </p:nvGrpSpPr>
      <p:grpSpPr>
        <a:xfrm>
          <a:off x="0" y="0"/>
          <a:ext cx="0" cy="0"/>
          <a:chOff x="0" y="0"/>
          <a:chExt cx="0" cy="0"/>
        </a:xfrm>
      </p:grpSpPr>
      <p:sp>
        <p:nvSpPr>
          <p:cNvPr id="20" name="Google Shape;20;p3"/>
          <p:cNvSpPr/>
          <p:nvPr/>
        </p:nvSpPr>
        <p:spPr>
          <a:xfrm>
            <a:off x="-3175" y="5051425"/>
            <a:ext cx="3575050" cy="1806575"/>
          </a:xfrm>
          <a:custGeom>
            <a:avLst/>
            <a:gdLst/>
            <a:ahLst/>
            <a:cxnLst/>
            <a:rect l="l" t="t" r="r" b="b"/>
            <a:pathLst>
              <a:path w="3574257" h="1807368" extrusionOk="0">
                <a:moveTo>
                  <a:pt x="2382" y="1807368"/>
                </a:moveTo>
                <a:lnTo>
                  <a:pt x="0" y="0"/>
                </a:lnTo>
                <a:lnTo>
                  <a:pt x="2045494" y="1"/>
                </a:lnTo>
                <a:lnTo>
                  <a:pt x="3574257" y="1807368"/>
                </a:lnTo>
                <a:lnTo>
                  <a:pt x="2382" y="1807368"/>
                </a:lnTo>
                <a:close/>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1" name="Google Shape;21;p3"/>
          <p:cNvSpPr/>
          <p:nvPr/>
        </p:nvSpPr>
        <p:spPr>
          <a:xfrm>
            <a:off x="-1587" y="5051425"/>
            <a:ext cx="9145587" cy="1806575"/>
          </a:xfrm>
          <a:custGeom>
            <a:avLst/>
            <a:gdLst/>
            <a:ahLst/>
            <a:cxnLst/>
            <a:rect l="l" t="t" r="r" b="b"/>
            <a:pathLst>
              <a:path w="3352800" h="527584" extrusionOk="0">
                <a:moveTo>
                  <a:pt x="0" y="527584"/>
                </a:moveTo>
                <a:lnTo>
                  <a:pt x="748227" y="0"/>
                </a:lnTo>
                <a:lnTo>
                  <a:pt x="3352800" y="271"/>
                </a:lnTo>
                <a:lnTo>
                  <a:pt x="3352800" y="527584"/>
                </a:lnTo>
                <a:lnTo>
                  <a:pt x="0" y="527584"/>
                </a:lnTo>
                <a:close/>
              </a:path>
            </a:pathLst>
          </a:custGeom>
          <a:solidFill>
            <a:srgbClr val="08A1D9">
              <a:alpha val="79607"/>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800" b="0" i="0" u="none">
              <a:solidFill>
                <a:schemeClr val="dk1"/>
              </a:solidFill>
              <a:latin typeface="Arial"/>
              <a:ea typeface="Arial"/>
              <a:cs typeface="Arial"/>
              <a:sym typeface="Arial"/>
            </a:endParaRPr>
          </a:p>
        </p:txBody>
      </p:sp>
      <p:sp>
        <p:nvSpPr>
          <p:cNvPr id="22" name="Google Shape;22;p3"/>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1pPr>
            <a:lvl2pPr marR="0" lvl="1"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2pPr>
            <a:lvl3pPr marR="0" lvl="2"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3pPr>
            <a:lvl4pPr marR="0" lvl="3"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4pPr>
            <a:lvl5pPr marR="0" lvl="4"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5pPr>
            <a:lvl6pPr marR="0" lvl="5"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6pPr>
            <a:lvl7pPr marR="0" lvl="6"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7pPr>
            <a:lvl8pPr marR="0" lvl="7"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8pPr>
            <a:lvl9pPr marR="0" lvl="8" algn="l" rtl="0">
              <a:spcBef>
                <a:spcPts val="0"/>
              </a:spcBef>
              <a:spcAft>
                <a:spcPts val="0"/>
              </a:spcAft>
              <a:buSzPts val="1400"/>
              <a:buNone/>
              <a:defRPr sz="2800" b="0" i="0" u="none" strike="noStrike" cap="none">
                <a:solidFill>
                  <a:schemeClr val="dk1"/>
                </a:solidFill>
                <a:latin typeface="Libre Franklin Medium"/>
                <a:ea typeface="Libre Franklin Medium"/>
                <a:cs typeface="Libre Franklin Medium"/>
                <a:sym typeface="Libre Franklin Medium"/>
              </a:defRPr>
            </a:lvl9pPr>
          </a:lstStyle>
          <a:p>
            <a:endParaRPr/>
          </a:p>
        </p:txBody>
      </p:sp>
      <p:sp>
        <p:nvSpPr>
          <p:cNvPr id="23" name="Google Shape;23;p3"/>
          <p:cNvSpPr txBox="1">
            <a:spLocks noGrp="1"/>
          </p:cNvSpPr>
          <p:nvPr>
            <p:ph type="body" idx="1"/>
          </p:nvPr>
        </p:nvSpPr>
        <p:spPr>
          <a:xfrm>
            <a:off x="822325" y="1100137"/>
            <a:ext cx="7521575" cy="3579812"/>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800"/>
              </a:spcBef>
              <a:spcAft>
                <a:spcPts val="0"/>
              </a:spcAft>
              <a:buSzPts val="1400"/>
              <a:buNone/>
              <a:defRPr sz="1600" b="1" i="0" u="none" strike="noStrike" cap="none">
                <a:solidFill>
                  <a:schemeClr val="dk1"/>
                </a:solidFill>
                <a:latin typeface="Libre Franklin"/>
                <a:ea typeface="Libre Franklin"/>
                <a:cs typeface="Libre Franklin"/>
                <a:sym typeface="Libre Franklin"/>
              </a:defRPr>
            </a:lvl1pPr>
            <a:lvl2pPr marL="914400" marR="0" lvl="1"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2pPr>
            <a:lvl3pPr marL="1371600" marR="0" lvl="2"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3pPr>
            <a:lvl4pPr marL="1828800" marR="0" lvl="3"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4pPr>
            <a:lvl5pPr marL="2286000" marR="0" lvl="4" indent="-330200" algn="l" rtl="0">
              <a:spcBef>
                <a:spcPts val="300"/>
              </a:spcBef>
              <a:spcAft>
                <a:spcPts val="0"/>
              </a:spcAft>
              <a:buClr>
                <a:schemeClr val="accent2"/>
              </a:buClr>
              <a:buSzPts val="1600"/>
              <a:buFont typeface="Noto Sans Symbols"/>
              <a:buChar char="▪"/>
              <a:defRPr sz="1600" b="0" i="0" u="none" strike="noStrike" cap="none">
                <a:solidFill>
                  <a:schemeClr val="dk1"/>
                </a:solidFill>
                <a:latin typeface="Libre Franklin"/>
                <a:ea typeface="Libre Franklin"/>
                <a:cs typeface="Libre Franklin"/>
                <a:sym typeface="Libre Franklin"/>
              </a:defRPr>
            </a:lvl5pPr>
            <a:lvl6pPr marL="2743200" marR="0" lvl="5"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6pPr>
            <a:lvl7pPr marL="3200400" marR="0" lvl="6"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7pPr>
            <a:lvl8pPr marL="3657600" marR="0" lvl="7"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8pPr>
            <a:lvl9pPr marL="4114800" marR="0" lvl="8" indent="-317500" algn="l" rtl="0">
              <a:spcBef>
                <a:spcPts val="300"/>
              </a:spcBef>
              <a:spcAft>
                <a:spcPts val="0"/>
              </a:spcAft>
              <a:buClr>
                <a:schemeClr val="accent2"/>
              </a:buClr>
              <a:buSzPts val="1400"/>
              <a:buFont typeface="Noto Sans Symbols"/>
              <a:buChar char="▪"/>
              <a:defRPr sz="1400" b="0" i="0" u="none" strike="noStrike" cap="none">
                <a:solidFill>
                  <a:schemeClr val="dk1"/>
                </a:solidFill>
                <a:latin typeface="Libre Franklin"/>
                <a:ea typeface="Libre Franklin"/>
                <a:cs typeface="Libre Franklin"/>
                <a:sym typeface="Libre Franklin"/>
              </a:defRPr>
            </a:lvl9pPr>
          </a:lstStyle>
          <a:p>
            <a:endParaRPr/>
          </a:p>
        </p:txBody>
      </p:sp>
      <p:sp>
        <p:nvSpPr>
          <p:cNvPr id="24" name="Google Shape;24;p3"/>
          <p:cNvSpPr txBox="1">
            <a:spLocks noGrp="1"/>
          </p:cNvSpPr>
          <p:nvPr>
            <p:ph type="dt" idx="10"/>
          </p:nvPr>
        </p:nvSpPr>
        <p:spPr>
          <a:xfrm rot="-2460000">
            <a:off x="201612" y="5870575"/>
            <a:ext cx="2176462" cy="201612"/>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5" name="Google Shape;25;p3"/>
          <p:cNvSpPr txBox="1">
            <a:spLocks noGrp="1"/>
          </p:cNvSpPr>
          <p:nvPr>
            <p:ph type="ftr" idx="11"/>
          </p:nvPr>
        </p:nvSpPr>
        <p:spPr>
          <a:xfrm>
            <a:off x="3517900" y="6284912"/>
            <a:ext cx="4724400" cy="274637"/>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SzPts val="1400"/>
              <a:buNone/>
              <a:defRPr sz="1800" b="0" i="0" u="none">
                <a:solidFill>
                  <a:schemeClr val="dk1"/>
                </a:solidFill>
                <a:latin typeface="Arial"/>
                <a:ea typeface="Arial"/>
                <a:cs typeface="Arial"/>
                <a:sym typeface="Arial"/>
              </a:defRPr>
            </a:lvl1pPr>
            <a:lvl2pPr marR="0" lvl="1"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6" name="Google Shape;26;p3"/>
          <p:cNvSpPr>
            <a:spLocks noGrp="1"/>
          </p:cNvSpPr>
          <p:nvPr>
            <p:ph type="sldNum" idx="12"/>
          </p:nvPr>
        </p:nvSpPr>
        <p:spPr>
          <a:xfrm>
            <a:off x="8401050" y="6170612"/>
            <a:ext cx="503237" cy="503237"/>
          </a:xfrm>
          <a:prstGeom prst="ellipse">
            <a:avLst/>
          </a:prstGeom>
          <a:noFill/>
          <a:ln w="19050" cap="flat" cmpd="sng">
            <a:solidFill>
              <a:srgbClr val="FFFFFF"/>
            </a:solidFill>
            <a:prstDash val="solid"/>
            <a:miter lim="800000"/>
            <a:headEnd type="none" w="sm" len="sm"/>
            <a:tailEnd type="none" w="sm" len="sm"/>
          </a:ln>
        </p:spPr>
        <p:txBody>
          <a:bodyPr spcFirstLastPara="1" wrap="square" lIns="9125" tIns="9125" rIns="9125" bIns="9125" anchor="ctr" anchorCtr="0">
            <a:noAutofit/>
          </a:bodyPr>
          <a:lstStyle>
            <a:lvl1pPr marL="0" marR="0" lvl="0"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1pPr>
            <a:lvl2pPr marL="0" marR="0" lvl="1"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2pPr>
            <a:lvl3pPr marL="0" marR="0" lvl="2"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3pPr>
            <a:lvl4pPr marL="0" marR="0" lvl="3"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4pPr>
            <a:lvl5pPr marL="0" marR="0" lvl="4"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5pPr>
            <a:lvl6pPr marL="0" marR="0" lvl="5"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6pPr>
            <a:lvl7pPr marL="0" marR="0" lvl="6"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7pPr>
            <a:lvl8pPr marL="0" marR="0" lvl="7"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8pPr>
            <a:lvl9pPr marL="0" marR="0" lvl="8" indent="0" algn="ctr" rtl="0">
              <a:lnSpc>
                <a:spcPct val="100000"/>
              </a:lnSpc>
              <a:spcBef>
                <a:spcPts val="0"/>
              </a:spcBef>
              <a:spcAft>
                <a:spcPts val="0"/>
              </a:spcAft>
              <a:buClr>
                <a:srgbClr val="FFFFFF"/>
              </a:buClr>
              <a:buSzPts val="1600"/>
              <a:buFont typeface="Arial"/>
              <a:buNone/>
              <a:defRPr sz="1600" b="0" i="0" u="none">
                <a:solidFill>
                  <a:srgbClr val="FFFFFF"/>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US"/>
              <a:t>‹#›</a:t>
            </a:fld>
            <a:endParaRPr sz="1400">
              <a:solidFill>
                <a:srgbClr val="000000"/>
              </a:solidFill>
            </a:endParaRPr>
          </a:p>
        </p:txBody>
      </p:sp>
    </p:spTree>
  </p:cSld>
  <p:clrMap bg1="lt1" tx1="dk1" bg2="dk2" tx2="lt2" accent1="accent1" accent2="accent2" accent3="accent3" accent4="accent4" accent5="accent5" accent6="accent6" hlink="hlink" folHlink="folHlink"/>
  <p:sldLayoutIdLst>
    <p:sldLayoutId id="2147483649" r:id="rId1"/>
    <p:sldLayoutId id="2147483653" r:id="rId2"/>
    <p:sldLayoutId id="2147483654" r:id="rId3"/>
    <p:sldLayoutId id="2147483655"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3" Type="http://schemas.openxmlformats.org/officeDocument/2006/relationships/customXml" Target="../ink/ink6.xml"/><Relationship Id="rId18" Type="http://schemas.openxmlformats.org/officeDocument/2006/relationships/image" Target="../media/image16.png"/><Relationship Id="rId26" Type="http://schemas.openxmlformats.org/officeDocument/2006/relationships/image" Target="../media/image20.png"/><Relationship Id="rId39" Type="http://schemas.openxmlformats.org/officeDocument/2006/relationships/image" Target="../media/image26.png"/><Relationship Id="rId21" Type="http://schemas.openxmlformats.org/officeDocument/2006/relationships/customXml" Target="../ink/ink10.xml"/><Relationship Id="rId34" Type="http://schemas.openxmlformats.org/officeDocument/2006/relationships/customXml" Target="../ink/ink17.xml"/><Relationship Id="rId42" Type="http://schemas.openxmlformats.org/officeDocument/2006/relationships/customXml" Target="../ink/ink21.xml"/><Relationship Id="rId47" Type="http://schemas.openxmlformats.org/officeDocument/2006/relationships/image" Target="../media/image30.png"/><Relationship Id="rId50" Type="http://schemas.openxmlformats.org/officeDocument/2006/relationships/customXml" Target="../ink/ink25.xml"/><Relationship Id="rId7" Type="http://schemas.openxmlformats.org/officeDocument/2006/relationships/customXml" Target="../ink/ink3.xml"/><Relationship Id="rId2" Type="http://schemas.openxmlformats.org/officeDocument/2006/relationships/image" Target="../media/image8.png"/><Relationship Id="rId16" Type="http://schemas.openxmlformats.org/officeDocument/2006/relationships/image" Target="../media/image15.png"/><Relationship Id="rId29" Type="http://schemas.openxmlformats.org/officeDocument/2006/relationships/customXml" Target="../ink/ink14.xml"/><Relationship Id="rId11" Type="http://schemas.openxmlformats.org/officeDocument/2006/relationships/customXml" Target="../ink/ink5.xml"/><Relationship Id="rId24" Type="http://schemas.openxmlformats.org/officeDocument/2006/relationships/image" Target="../media/image19.png"/><Relationship Id="rId32" Type="http://schemas.openxmlformats.org/officeDocument/2006/relationships/customXml" Target="../ink/ink16.xml"/><Relationship Id="rId37" Type="http://schemas.openxmlformats.org/officeDocument/2006/relationships/image" Target="../media/image25.png"/><Relationship Id="rId40" Type="http://schemas.openxmlformats.org/officeDocument/2006/relationships/customXml" Target="../ink/ink20.xml"/><Relationship Id="rId45" Type="http://schemas.openxmlformats.org/officeDocument/2006/relationships/image" Target="../media/image29.png"/><Relationship Id="rId5" Type="http://schemas.openxmlformats.org/officeDocument/2006/relationships/customXml" Target="../ink/ink2.xml"/><Relationship Id="rId15" Type="http://schemas.openxmlformats.org/officeDocument/2006/relationships/customXml" Target="../ink/ink7.xml"/><Relationship Id="rId23" Type="http://schemas.openxmlformats.org/officeDocument/2006/relationships/customXml" Target="../ink/ink11.xml"/><Relationship Id="rId28" Type="http://schemas.openxmlformats.org/officeDocument/2006/relationships/image" Target="../media/image21.png"/><Relationship Id="rId36" Type="http://schemas.openxmlformats.org/officeDocument/2006/relationships/customXml" Target="../ink/ink18.xml"/><Relationship Id="rId49" Type="http://schemas.openxmlformats.org/officeDocument/2006/relationships/image" Target="../media/image31.png"/><Relationship Id="rId10" Type="http://schemas.openxmlformats.org/officeDocument/2006/relationships/image" Target="../media/image12.png"/><Relationship Id="rId19" Type="http://schemas.openxmlformats.org/officeDocument/2006/relationships/customXml" Target="../ink/ink9.xml"/><Relationship Id="rId31" Type="http://schemas.openxmlformats.org/officeDocument/2006/relationships/image" Target="../media/image22.png"/><Relationship Id="rId44" Type="http://schemas.openxmlformats.org/officeDocument/2006/relationships/customXml" Target="../ink/ink22.xml"/><Relationship Id="rId4" Type="http://schemas.openxmlformats.org/officeDocument/2006/relationships/image" Target="../media/image9.png"/><Relationship Id="rId9" Type="http://schemas.openxmlformats.org/officeDocument/2006/relationships/customXml" Target="../ink/ink4.xml"/><Relationship Id="rId14" Type="http://schemas.openxmlformats.org/officeDocument/2006/relationships/image" Target="../media/image14.png"/><Relationship Id="rId22" Type="http://schemas.openxmlformats.org/officeDocument/2006/relationships/image" Target="../media/image18.png"/><Relationship Id="rId27" Type="http://schemas.openxmlformats.org/officeDocument/2006/relationships/customXml" Target="../ink/ink13.xml"/><Relationship Id="rId30" Type="http://schemas.openxmlformats.org/officeDocument/2006/relationships/customXml" Target="../ink/ink15.xml"/><Relationship Id="rId35" Type="http://schemas.openxmlformats.org/officeDocument/2006/relationships/image" Target="../media/image24.png"/><Relationship Id="rId43" Type="http://schemas.openxmlformats.org/officeDocument/2006/relationships/image" Target="../media/image28.png"/><Relationship Id="rId48" Type="http://schemas.openxmlformats.org/officeDocument/2006/relationships/customXml" Target="../ink/ink24.xml"/><Relationship Id="rId8" Type="http://schemas.openxmlformats.org/officeDocument/2006/relationships/image" Target="../media/image11.png"/><Relationship Id="rId3" Type="http://schemas.openxmlformats.org/officeDocument/2006/relationships/customXml" Target="../ink/ink1.xml"/><Relationship Id="rId12" Type="http://schemas.openxmlformats.org/officeDocument/2006/relationships/image" Target="../media/image13.png"/><Relationship Id="rId17" Type="http://schemas.openxmlformats.org/officeDocument/2006/relationships/customXml" Target="../ink/ink8.xml"/><Relationship Id="rId25" Type="http://schemas.openxmlformats.org/officeDocument/2006/relationships/customXml" Target="../ink/ink12.xml"/><Relationship Id="rId33" Type="http://schemas.openxmlformats.org/officeDocument/2006/relationships/image" Target="../media/image23.png"/><Relationship Id="rId38" Type="http://schemas.openxmlformats.org/officeDocument/2006/relationships/customXml" Target="../ink/ink19.xml"/><Relationship Id="rId46" Type="http://schemas.openxmlformats.org/officeDocument/2006/relationships/customXml" Target="../ink/ink23.xml"/><Relationship Id="rId20" Type="http://schemas.openxmlformats.org/officeDocument/2006/relationships/image" Target="../media/image17.png"/><Relationship Id="rId41"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png"/><Relationship Id="rId7" Type="http://schemas.openxmlformats.org/officeDocument/2006/relationships/image" Target="../media/image38.jpeg"/><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7.jpeg"/><Relationship Id="rId11" Type="http://schemas.openxmlformats.org/officeDocument/2006/relationships/image" Target="../media/image42.jpg"/><Relationship Id="rId5" Type="http://schemas.openxmlformats.org/officeDocument/2006/relationships/image" Target="../media/image36.jpeg"/><Relationship Id="rId10" Type="http://schemas.openxmlformats.org/officeDocument/2006/relationships/image" Target="../media/image41.png"/><Relationship Id="rId4" Type="http://schemas.openxmlformats.org/officeDocument/2006/relationships/image" Target="../media/image35.jpeg"/><Relationship Id="rId9" Type="http://schemas.openxmlformats.org/officeDocument/2006/relationships/image" Target="../media/image40.png"/></Relationships>
</file>

<file path=ppt/slides/_rels/slide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3.xml"/><Relationship Id="rId6" Type="http://schemas.openxmlformats.org/officeDocument/2006/relationships/image" Target="../media/image47.png"/><Relationship Id="rId5" Type="http://schemas.openxmlformats.org/officeDocument/2006/relationships/image" Target="../media/image46.jpeg"/><Relationship Id="rId4" Type="http://schemas.openxmlformats.org/officeDocument/2006/relationships/image" Target="../media/image45.jpeg"/></Relationships>
</file>

<file path=ppt/slides/_rels/slide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3.xml"/><Relationship Id="rId5" Type="http://schemas.openxmlformats.org/officeDocument/2006/relationships/image" Target="../media/image51.jpeg"/><Relationship Id="rId4" Type="http://schemas.openxmlformats.org/officeDocument/2006/relationships/image" Target="../media/image50.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3.xml"/><Relationship Id="rId5" Type="http://schemas.openxmlformats.org/officeDocument/2006/relationships/image" Target="../media/image55.png"/><Relationship Id="rId4" Type="http://schemas.openxmlformats.org/officeDocument/2006/relationships/image" Target="../media/image54.png"/></Relationships>
</file>

<file path=ppt/slides/_rels/slide12.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3.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1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mailto:office@foxespiece.co.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6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1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image" Target="../media/image70.png"/></Relationships>
</file>

<file path=ppt/slides/_rels/slide2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parents.eduspot.co.uk/" TargetMode="External"/><Relationship Id="rId2" Type="http://schemas.openxmlformats.org/officeDocument/2006/relationships/image" Target="../media/image76.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1"/>
          <p:cNvSpPr txBox="1">
            <a:spLocks noGrp="1"/>
          </p:cNvSpPr>
          <p:nvPr>
            <p:ph type="ctrTitle"/>
          </p:nvPr>
        </p:nvSpPr>
        <p:spPr>
          <a:xfrm rot="19140000">
            <a:off x="1011237" y="1653442"/>
            <a:ext cx="5648325" cy="1612900"/>
          </a:xfrm>
          <a:prstGeom prst="rect">
            <a:avLst/>
          </a:prstGeom>
          <a:noFill/>
          <a:ln>
            <a:noFill/>
          </a:ln>
        </p:spPr>
        <p:txBody>
          <a:bodyPr spcFirstLastPara="1" wrap="square" lIns="91425" tIns="45700" rIns="91425" bIns="9125" anchor="b" anchorCtr="0">
            <a:normAutofit fontScale="90000"/>
          </a:bodyPr>
          <a:lstStyle/>
          <a:p>
            <a:pPr>
              <a:buClr>
                <a:schemeClr val="dk1"/>
              </a:buClr>
              <a:buSzPct val="100000"/>
            </a:pPr>
            <a:br>
              <a:rPr lang="en-US" sz="3600" b="0" i="0" u="none">
                <a:solidFill>
                  <a:schemeClr val="dk1"/>
                </a:solidFill>
                <a:latin typeface="Libre Franklin Medium"/>
                <a:ea typeface="Libre Franklin Medium"/>
                <a:cs typeface="Libre Franklin Medium"/>
                <a:sym typeface="Libre Franklin Medium"/>
              </a:rPr>
            </a:br>
            <a:br>
              <a:rPr lang="en-US" sz="3600" b="0" i="0" u="none">
                <a:solidFill>
                  <a:schemeClr val="dk1"/>
                </a:solidFill>
                <a:latin typeface="Libre Franklin Medium"/>
                <a:ea typeface="Libre Franklin Medium"/>
                <a:cs typeface="Libre Franklin Medium"/>
                <a:sym typeface="Libre Franklin Medium"/>
              </a:rPr>
            </a:br>
            <a:br>
              <a:rPr lang="en-US" sz="3600" b="0" i="0" u="none">
                <a:solidFill>
                  <a:schemeClr val="dk1"/>
                </a:solidFill>
                <a:latin typeface="Libre Franklin Medium"/>
                <a:ea typeface="Libre Franklin Medium"/>
                <a:cs typeface="Libre Franklin Medium"/>
                <a:sym typeface="Libre Franklin Medium"/>
              </a:rPr>
            </a:br>
            <a:br>
              <a:rPr lang="en-US" sz="3600" b="0" i="0" u="none">
                <a:solidFill>
                  <a:schemeClr val="dk1"/>
                </a:solidFill>
                <a:latin typeface="Libre Franklin Medium"/>
                <a:ea typeface="Libre Franklin Medium"/>
                <a:cs typeface="Libre Franklin Medium"/>
                <a:sym typeface="Libre Franklin Medium"/>
              </a:rPr>
            </a:br>
            <a:r>
              <a:rPr lang="en-US" sz="3600" b="0" i="0" u="none">
                <a:latin typeface="Libre Franklin Medium"/>
                <a:ea typeface="Libre Franklin Medium"/>
                <a:cs typeface="Libre Franklin Medium"/>
                <a:sym typeface="Libre Franklin Medium"/>
              </a:rPr>
              <a:t>WELCOME TO </a:t>
            </a:r>
            <a:br>
              <a:rPr lang="en-US" sz="3600" b="0" i="0" u="none">
                <a:solidFill>
                  <a:schemeClr val="dk1"/>
                </a:solidFill>
                <a:latin typeface="Libre Franklin Medium"/>
                <a:ea typeface="Libre Franklin Medium"/>
                <a:cs typeface="Libre Franklin Medium"/>
                <a:sym typeface="Libre Franklin Medium"/>
              </a:rPr>
            </a:br>
            <a:r>
              <a:rPr lang="en-US" sz="3600" b="0" i="0" u="none">
                <a:latin typeface="Libre Franklin Medium"/>
                <a:ea typeface="Libre Franklin Medium"/>
                <a:cs typeface="Libre Franklin Medium"/>
                <a:sym typeface="Libre Franklin Medium"/>
              </a:rPr>
              <a:t>YEAR </a:t>
            </a:r>
            <a:r>
              <a:rPr lang="en-US" sz="3600"/>
              <a:t> 6</a:t>
            </a:r>
            <a:br>
              <a:rPr lang="en-US" sz="3600" b="0" i="0" u="none">
                <a:solidFill>
                  <a:schemeClr val="dk1"/>
                </a:solidFill>
                <a:latin typeface="Libre Franklin Medium"/>
                <a:ea typeface="Libre Franklin Medium"/>
                <a:cs typeface="Libre Franklin Medium"/>
                <a:sym typeface="Libre Franklin Medium"/>
              </a:rPr>
            </a:br>
            <a:br>
              <a:rPr lang="en-US" sz="3600" b="0" i="0" u="none">
                <a:solidFill>
                  <a:schemeClr val="dk1"/>
                </a:solidFill>
                <a:latin typeface="Libre Franklin Medium"/>
                <a:ea typeface="Libre Franklin Medium"/>
                <a:cs typeface="Libre Franklin Medium"/>
                <a:sym typeface="Libre Franklin Medium"/>
              </a:rPr>
            </a:br>
            <a:r>
              <a:rPr lang="en-US" sz="3600"/>
              <a:t>SILVER BIRCH</a:t>
            </a:r>
            <a:endParaRPr/>
          </a:p>
        </p:txBody>
      </p:sp>
      <p:pic>
        <p:nvPicPr>
          <p:cNvPr id="1026" name="Picture 2">
            <a:extLst>
              <a:ext uri="{FF2B5EF4-FFF2-40B4-BE49-F238E27FC236}">
                <a16:creationId xmlns:a16="http://schemas.microsoft.com/office/drawing/2014/main" id="{D075F044-EEA1-B7D0-2D17-30D25F8EEC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26315" y="2631257"/>
            <a:ext cx="7055106" cy="422674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00075" y="256970"/>
            <a:ext cx="7521600" cy="5493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b="1" u="sng" dirty="0">
                <a:latin typeface="Arimo" panose="020B0604020202020204" charset="0"/>
                <a:ea typeface="Arimo" panose="020B0604020202020204" charset="0"/>
                <a:cs typeface="Arimo" panose="020B0604020202020204" charset="0"/>
                <a:sym typeface="Libre Franklin"/>
              </a:rPr>
              <a:t>Meet the Year 6 Team</a:t>
            </a:r>
            <a:endParaRPr b="1" u="sng" dirty="0">
              <a:latin typeface="Arimo" panose="020B0604020202020204" charset="0"/>
              <a:ea typeface="Arimo" panose="020B0604020202020204" charset="0"/>
              <a:cs typeface="Arimo" panose="020B0604020202020204" charset="0"/>
              <a:sym typeface="Libre Franklin"/>
            </a:endParaRPr>
          </a:p>
        </p:txBody>
      </p:sp>
      <p:sp>
        <p:nvSpPr>
          <p:cNvPr id="80" name="Google Shape;80;p12"/>
          <p:cNvSpPr txBox="1">
            <a:spLocks noGrp="1"/>
          </p:cNvSpPr>
          <p:nvPr>
            <p:ph type="body" idx="1"/>
          </p:nvPr>
        </p:nvSpPr>
        <p:spPr>
          <a:xfrm>
            <a:off x="601867" y="700519"/>
            <a:ext cx="7719808" cy="3579900"/>
          </a:xfrm>
          <a:prstGeom prst="rect">
            <a:avLst/>
          </a:prstGeom>
        </p:spPr>
        <p:txBody>
          <a:bodyPr spcFirstLastPara="1" wrap="square" lIns="91425" tIns="45700" rIns="91425" bIns="45700" anchor="t" anchorCtr="0">
            <a:noAutofit/>
          </a:bodyPr>
          <a:lstStyle/>
          <a:p>
            <a:pPr marL="0" lvl="0" indent="0" algn="l" rtl="0">
              <a:spcBef>
                <a:spcPts val="800"/>
              </a:spcBef>
              <a:spcAft>
                <a:spcPts val="0"/>
              </a:spcAft>
              <a:buNone/>
            </a:pPr>
            <a:r>
              <a:rPr lang="en-US" sz="2800" dirty="0">
                <a:latin typeface="Arimo"/>
                <a:ea typeface="Arimo"/>
                <a:cs typeface="Arimo"/>
              </a:rPr>
              <a:t>Silver Birch Class Teachers:</a:t>
            </a:r>
          </a:p>
          <a:p>
            <a:pPr marL="0" lvl="0" indent="0" algn="l" rtl="0">
              <a:spcBef>
                <a:spcPts val="800"/>
              </a:spcBef>
              <a:spcAft>
                <a:spcPts val="0"/>
              </a:spcAft>
              <a:buNone/>
            </a:pPr>
            <a:r>
              <a:rPr lang="en-US" sz="2800" b="0" dirty="0">
                <a:latin typeface="Arimo"/>
                <a:ea typeface="Arimo"/>
                <a:cs typeface="Arimo"/>
              </a:rPr>
              <a:t>Miss Saeed – Class teacher (Mon - Fri)</a:t>
            </a:r>
          </a:p>
          <a:p>
            <a:pPr marL="0" indent="0"/>
            <a:endParaRPr lang="en-US" sz="2800" b="0" dirty="0">
              <a:latin typeface="Arimo" panose="020B0604020202020204" charset="0"/>
              <a:ea typeface="Arimo" panose="020B0604020202020204" charset="0"/>
              <a:cs typeface="Arimo" panose="020B0604020202020204" charset="0"/>
            </a:endParaRPr>
          </a:p>
          <a:p>
            <a:pPr marL="0" indent="0"/>
            <a:r>
              <a:rPr lang="en-US" sz="2800" dirty="0">
                <a:latin typeface="Arimo"/>
                <a:ea typeface="Arimo"/>
                <a:cs typeface="Arimo"/>
              </a:rPr>
              <a:t>Supporting Staff:</a:t>
            </a:r>
          </a:p>
          <a:p>
            <a:pPr marL="0" lvl="0" indent="0" algn="l" rtl="0">
              <a:spcBef>
                <a:spcPts val="800"/>
              </a:spcBef>
              <a:spcAft>
                <a:spcPts val="0"/>
              </a:spcAft>
              <a:buNone/>
            </a:pPr>
            <a:r>
              <a:rPr lang="en-US" sz="2800" b="0" dirty="0" err="1">
                <a:latin typeface="Arimo"/>
                <a:ea typeface="Arimo"/>
                <a:cs typeface="Arimo"/>
              </a:rPr>
              <a:t>Mrs</a:t>
            </a:r>
            <a:r>
              <a:rPr lang="en-US" sz="2800" b="0" dirty="0">
                <a:latin typeface="Arimo"/>
                <a:ea typeface="Arimo"/>
                <a:cs typeface="Arimo"/>
              </a:rPr>
              <a:t> Savory LSA: Tuesday – Friday  </a:t>
            </a:r>
          </a:p>
          <a:p>
            <a:pPr marL="0" lvl="0" indent="0" algn="l" rtl="0">
              <a:spcBef>
                <a:spcPts val="800"/>
              </a:spcBef>
              <a:spcAft>
                <a:spcPts val="0"/>
              </a:spcAft>
              <a:buNone/>
            </a:pPr>
            <a:r>
              <a:rPr lang="en-US" sz="2800" b="0" dirty="0">
                <a:latin typeface="Arimo"/>
                <a:ea typeface="Arimo"/>
                <a:cs typeface="Arimo"/>
              </a:rPr>
              <a:t>Miss Plumridge LSA: Monday – Thursday</a:t>
            </a:r>
          </a:p>
          <a:p>
            <a:pPr marL="0" lvl="0" indent="0" algn="l" rtl="0">
              <a:spcBef>
                <a:spcPts val="800"/>
              </a:spcBef>
              <a:spcAft>
                <a:spcPts val="0"/>
              </a:spcAft>
              <a:buNone/>
            </a:pPr>
            <a:r>
              <a:rPr lang="en-US" sz="2800" b="0" dirty="0" err="1">
                <a:latin typeface="Arimo"/>
                <a:ea typeface="Arimo"/>
                <a:cs typeface="Arimo"/>
              </a:rPr>
              <a:t>Mr</a:t>
            </a:r>
            <a:r>
              <a:rPr lang="en-US" sz="2800" b="0" dirty="0">
                <a:latin typeface="Arimo"/>
                <a:ea typeface="Arimo"/>
                <a:cs typeface="Arimo"/>
              </a:rPr>
              <a:t> Lockwood LSA: Monday – Wednesday </a:t>
            </a:r>
          </a:p>
          <a:p>
            <a:pPr marL="0" lvl="0" indent="0" algn="l" rtl="0">
              <a:spcBef>
                <a:spcPts val="800"/>
              </a:spcBef>
              <a:spcAft>
                <a:spcPts val="0"/>
              </a:spcAft>
              <a:buNone/>
            </a:pPr>
            <a:r>
              <a:rPr lang="en-US" sz="2800" b="0" dirty="0" err="1">
                <a:latin typeface="Arimo"/>
                <a:ea typeface="Arimo"/>
                <a:cs typeface="Arimo"/>
              </a:rPr>
              <a:t>Mr</a:t>
            </a:r>
            <a:r>
              <a:rPr lang="en-US" sz="2800" b="0" dirty="0">
                <a:latin typeface="Arimo"/>
                <a:ea typeface="Arimo"/>
                <a:cs typeface="Arimo"/>
              </a:rPr>
              <a:t> Chapman LSA: Friday  </a:t>
            </a:r>
          </a:p>
          <a:p>
            <a:pPr marL="0" lvl="0" indent="0" algn="l" rtl="0">
              <a:spcBef>
                <a:spcPts val="800"/>
              </a:spcBef>
              <a:spcAft>
                <a:spcPts val="0"/>
              </a:spcAft>
              <a:buNone/>
            </a:pPr>
            <a:endParaRPr dirty="0"/>
          </a:p>
        </p:txBody>
      </p:sp>
      <p:pic>
        <p:nvPicPr>
          <p:cNvPr id="2" name="Picture 1">
            <a:extLst>
              <a:ext uri="{FF2B5EF4-FFF2-40B4-BE49-F238E27FC236}">
                <a16:creationId xmlns:a16="http://schemas.microsoft.com/office/drawing/2014/main" id="{13AE5FB7-B207-A17C-F256-4BBB40F7732D}"/>
              </a:ext>
            </a:extLst>
          </p:cNvPr>
          <p:cNvPicPr/>
          <p:nvPr/>
        </p:nvPicPr>
        <p:blipFill>
          <a:blip r:embed="rId3"/>
          <a:srcRect/>
          <a:stretch>
            <a:fillRect/>
          </a:stretch>
        </p:blipFill>
        <p:spPr>
          <a:xfrm>
            <a:off x="7531705" y="245811"/>
            <a:ext cx="1297664" cy="1337228"/>
          </a:xfrm>
          <a:prstGeom prst="rect">
            <a:avLst/>
          </a:prstGeom>
          <a:noFill/>
          <a:ln>
            <a:noFill/>
            <a:prstDash/>
          </a:ln>
        </p:spPr>
      </p:pic>
      <p:pic>
        <p:nvPicPr>
          <p:cNvPr id="3" name="Picture 2" descr="A person with long brown hair&#10;&#10;Description automatically generated">
            <a:extLst>
              <a:ext uri="{FF2B5EF4-FFF2-40B4-BE49-F238E27FC236}">
                <a16:creationId xmlns:a16="http://schemas.microsoft.com/office/drawing/2014/main" id="{08944FAB-8E3F-90E1-35DE-C890F55ACD02}"/>
              </a:ext>
            </a:extLst>
          </p:cNvPr>
          <p:cNvPicPr>
            <a:picLocks noChangeAspect="1"/>
          </p:cNvPicPr>
          <p:nvPr/>
        </p:nvPicPr>
        <p:blipFill>
          <a:blip r:embed="rId4"/>
          <a:stretch>
            <a:fillRect/>
          </a:stretch>
        </p:blipFill>
        <p:spPr>
          <a:xfrm>
            <a:off x="1002688" y="5062539"/>
            <a:ext cx="1473445" cy="1793631"/>
          </a:xfrm>
          <a:prstGeom prst="rect">
            <a:avLst/>
          </a:prstGeom>
        </p:spPr>
      </p:pic>
      <p:pic>
        <p:nvPicPr>
          <p:cNvPr id="4" name="Picture 3" descr="A person with short blonde hair&#10;&#10;Description automatically generated">
            <a:extLst>
              <a:ext uri="{FF2B5EF4-FFF2-40B4-BE49-F238E27FC236}">
                <a16:creationId xmlns:a16="http://schemas.microsoft.com/office/drawing/2014/main" id="{26BB80AD-DBF8-9D0E-D0E8-7A644C4E8C5C}"/>
              </a:ext>
            </a:extLst>
          </p:cNvPr>
          <p:cNvPicPr>
            <a:picLocks noChangeAspect="1"/>
          </p:cNvPicPr>
          <p:nvPr/>
        </p:nvPicPr>
        <p:blipFill>
          <a:blip r:embed="rId5"/>
          <a:stretch>
            <a:fillRect/>
          </a:stretch>
        </p:blipFill>
        <p:spPr>
          <a:xfrm>
            <a:off x="3685076" y="5066201"/>
            <a:ext cx="1659549" cy="1789969"/>
          </a:xfrm>
          <a:prstGeom prst="rect">
            <a:avLst/>
          </a:prstGeom>
        </p:spPr>
      </p:pic>
      <p:pic>
        <p:nvPicPr>
          <p:cNvPr id="5" name="Picture 4" descr="A person wearing glasses and a yellow shirt&#10;&#10;Description automatically generated">
            <a:extLst>
              <a:ext uri="{FF2B5EF4-FFF2-40B4-BE49-F238E27FC236}">
                <a16:creationId xmlns:a16="http://schemas.microsoft.com/office/drawing/2014/main" id="{12AF380F-768A-531E-88DD-89E6AD1D2C7E}"/>
              </a:ext>
            </a:extLst>
          </p:cNvPr>
          <p:cNvPicPr>
            <a:picLocks noChangeAspect="1"/>
          </p:cNvPicPr>
          <p:nvPr/>
        </p:nvPicPr>
        <p:blipFill>
          <a:blip r:embed="rId6"/>
          <a:stretch>
            <a:fillRect/>
          </a:stretch>
        </p:blipFill>
        <p:spPr>
          <a:xfrm>
            <a:off x="6289066" y="5064734"/>
            <a:ext cx="1656618" cy="17929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a:off x="3204720" y="311043"/>
            <a:ext cx="3658196" cy="549300"/>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Morning Reminders</a:t>
            </a:r>
            <a:endParaRPr>
              <a:latin typeface="Arimo" panose="020B0604020202020204" charset="0"/>
              <a:ea typeface="Arimo" panose="020B0604020202020204" charset="0"/>
              <a:cs typeface="Arimo" panose="020B0604020202020204" charset="0"/>
            </a:endParaRPr>
          </a:p>
        </p:txBody>
      </p:sp>
      <p:sp>
        <p:nvSpPr>
          <p:cNvPr id="86" name="Google Shape;86;p13"/>
          <p:cNvSpPr txBox="1">
            <a:spLocks noGrp="1"/>
          </p:cNvSpPr>
          <p:nvPr>
            <p:ph type="body" idx="1"/>
          </p:nvPr>
        </p:nvSpPr>
        <p:spPr>
          <a:xfrm>
            <a:off x="1490919" y="1139453"/>
            <a:ext cx="7521600" cy="4322268"/>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dk1"/>
              </a:buClr>
              <a:buSzPts val="2800"/>
              <a:buFont typeface="Arial"/>
              <a:buNone/>
            </a:pPr>
            <a:r>
              <a:rPr lang="en-US" sz="2800" b="0">
                <a:latin typeface="Arimo"/>
                <a:ea typeface="Arimo"/>
                <a:cs typeface="Arimo"/>
                <a:sym typeface="Arimo"/>
              </a:rPr>
              <a:t>   </a:t>
            </a:r>
            <a:r>
              <a:rPr lang="en-US" sz="2800" i="0" u="none" strike="noStrike" cap="none">
                <a:solidFill>
                  <a:schemeClr val="dk1"/>
                </a:solidFill>
                <a:latin typeface="Arimo"/>
                <a:ea typeface="Arimo"/>
                <a:cs typeface="Arimo"/>
                <a:sym typeface="Arimo"/>
              </a:rPr>
              <a:t>Punctuality</a:t>
            </a:r>
            <a:r>
              <a:rPr lang="en-US" sz="2800" b="0" i="0" u="none" strike="noStrike" cap="none">
                <a:solidFill>
                  <a:schemeClr val="dk1"/>
                </a:solidFill>
                <a:latin typeface="Arimo"/>
                <a:ea typeface="Arimo"/>
                <a:cs typeface="Arimo"/>
                <a:sym typeface="Arimo"/>
              </a:rPr>
              <a:t> - playground gates </a:t>
            </a:r>
            <a:r>
              <a:rPr lang="en-US" sz="2800" b="0">
                <a:latin typeface="Arimo"/>
                <a:ea typeface="Arimo"/>
                <a:cs typeface="Arimo"/>
                <a:sym typeface="Arimo"/>
              </a:rPr>
              <a:t>will be open from </a:t>
            </a:r>
            <a:r>
              <a:rPr lang="en-US" sz="2800">
                <a:latin typeface="Arimo"/>
                <a:ea typeface="Arimo"/>
                <a:cs typeface="Arimo"/>
                <a:sym typeface="Arimo"/>
              </a:rPr>
              <a:t>8.45am </a:t>
            </a:r>
            <a:r>
              <a:rPr lang="en-US" sz="2800" b="0">
                <a:latin typeface="Arimo"/>
                <a:ea typeface="Arimo"/>
                <a:cs typeface="Arimo"/>
                <a:sym typeface="Arimo"/>
              </a:rPr>
              <a:t>and </a:t>
            </a:r>
            <a:r>
              <a:rPr lang="en-US" sz="2800" b="0" i="0" u="none" strike="noStrike" cap="none">
                <a:solidFill>
                  <a:schemeClr val="dk1"/>
                </a:solidFill>
                <a:latin typeface="Arimo"/>
                <a:ea typeface="Arimo"/>
                <a:cs typeface="Arimo"/>
                <a:sym typeface="Arimo"/>
              </a:rPr>
              <a:t>will be locked promptly at </a:t>
            </a:r>
            <a:r>
              <a:rPr lang="en-US" sz="2800" i="0" u="none" strike="noStrike" cap="none">
                <a:solidFill>
                  <a:schemeClr val="dk1"/>
                </a:solidFill>
                <a:latin typeface="Arimo"/>
                <a:ea typeface="Arimo"/>
                <a:cs typeface="Arimo"/>
                <a:sym typeface="Arimo"/>
              </a:rPr>
              <a:t>8:55am</a:t>
            </a:r>
            <a:r>
              <a:rPr lang="en-US" sz="2800" b="0" i="0" u="none" strike="noStrike" cap="none">
                <a:solidFill>
                  <a:schemeClr val="dk1"/>
                </a:solidFill>
                <a:latin typeface="Arimo"/>
                <a:ea typeface="Arimo"/>
                <a:cs typeface="Arimo"/>
                <a:sym typeface="Arimo"/>
              </a:rPr>
              <a:t>. If you are late, you will need to ring the buzzer at Reception and sign the late book.  </a:t>
            </a:r>
          </a:p>
          <a:p>
            <a:pPr marL="342900" marR="0" lvl="0" indent="-342900" algn="l" rtl="0">
              <a:lnSpc>
                <a:spcPct val="100000"/>
              </a:lnSpc>
              <a:spcBef>
                <a:spcPts val="0"/>
              </a:spcBef>
              <a:spcAft>
                <a:spcPts val="0"/>
              </a:spcAft>
              <a:buClr>
                <a:schemeClr val="dk1"/>
              </a:buClr>
              <a:buSzPts val="2800"/>
              <a:buFont typeface="Arial"/>
              <a:buNone/>
            </a:pPr>
            <a:endParaRPr sz="2800" b="0" i="0" u="none" strike="noStrike" cap="none">
              <a:solidFill>
                <a:schemeClr val="dk1"/>
              </a:solidFill>
              <a:latin typeface="Arimo"/>
              <a:ea typeface="Arimo"/>
              <a:cs typeface="Arimo"/>
              <a:sym typeface="Arimo"/>
            </a:endParaRPr>
          </a:p>
          <a:p>
            <a:pPr marL="342900" marR="0" lvl="0" indent="-342900" algn="l" rtl="0">
              <a:lnSpc>
                <a:spcPct val="100000"/>
              </a:lnSpc>
              <a:spcBef>
                <a:spcPts val="0"/>
              </a:spcBef>
              <a:spcAft>
                <a:spcPts val="0"/>
              </a:spcAft>
              <a:buClr>
                <a:schemeClr val="dk1"/>
              </a:buClr>
              <a:buSzPts val="2800"/>
              <a:buFont typeface="Arial"/>
              <a:buNone/>
            </a:pPr>
            <a:r>
              <a:rPr lang="en-US" sz="2800" b="0">
                <a:latin typeface="Arimo"/>
                <a:ea typeface="Arimo"/>
                <a:cs typeface="Arimo"/>
                <a:sym typeface="Arimo"/>
              </a:rPr>
              <a:t>   As soon as children arrive they should proceed to their classroom ready for their day. </a:t>
            </a:r>
            <a:endParaRPr sz="2800" b="0">
              <a:latin typeface="Arimo"/>
              <a:ea typeface="Arimo"/>
              <a:cs typeface="Arimo"/>
              <a:sym typeface="Arimo"/>
            </a:endParaRPr>
          </a:p>
          <a:p>
            <a:pPr marL="342900" marR="0" lvl="0" indent="-342900" algn="l" rtl="0">
              <a:lnSpc>
                <a:spcPct val="100000"/>
              </a:lnSpc>
              <a:spcBef>
                <a:spcPts val="800"/>
              </a:spcBef>
              <a:spcAft>
                <a:spcPts val="0"/>
              </a:spcAft>
              <a:buClr>
                <a:schemeClr val="dk1"/>
              </a:buClr>
              <a:buSzPts val="2800"/>
              <a:buFont typeface="Arial"/>
              <a:buNone/>
            </a:pPr>
            <a:endParaRPr/>
          </a:p>
          <a:p>
            <a:pPr marL="342900" marR="0" lvl="0" indent="-342900" algn="l" rtl="0">
              <a:lnSpc>
                <a:spcPct val="100000"/>
              </a:lnSpc>
              <a:spcBef>
                <a:spcPts val="800"/>
              </a:spcBef>
              <a:spcAft>
                <a:spcPts val="0"/>
              </a:spcAft>
              <a:buClr>
                <a:schemeClr val="dk1"/>
              </a:buClr>
              <a:buSzPts val="2800"/>
              <a:buFont typeface="Arial"/>
              <a:buNone/>
            </a:pPr>
            <a:endParaRPr/>
          </a:p>
        </p:txBody>
      </p:sp>
      <p:pic>
        <p:nvPicPr>
          <p:cNvPr id="4" name="Picture 3">
            <a:extLst>
              <a:ext uri="{FF2B5EF4-FFF2-40B4-BE49-F238E27FC236}">
                <a16:creationId xmlns:a16="http://schemas.microsoft.com/office/drawing/2014/main" id="{8494C4B4-3A11-0C9A-B4B4-27238BD66899}"/>
              </a:ext>
            </a:extLst>
          </p:cNvPr>
          <p:cNvPicPr>
            <a:picLocks noChangeAspect="1"/>
          </p:cNvPicPr>
          <p:nvPr/>
        </p:nvPicPr>
        <p:blipFill>
          <a:blip r:embed="rId3"/>
          <a:stretch>
            <a:fillRect/>
          </a:stretch>
        </p:blipFill>
        <p:spPr>
          <a:xfrm>
            <a:off x="0" y="311043"/>
            <a:ext cx="1950376" cy="195037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D72A7-FD11-4426-A770-FBF0F460839E}"/>
              </a:ext>
            </a:extLst>
          </p:cNvPr>
          <p:cNvSpPr>
            <a:spLocks noGrp="1"/>
          </p:cNvSpPr>
          <p:nvPr>
            <p:ph type="title"/>
          </p:nvPr>
        </p:nvSpPr>
        <p:spPr/>
        <p:txBody>
          <a:bodyPr/>
          <a:lstStyle/>
          <a:p>
            <a:r>
              <a:rPr lang="en-US" b="1">
                <a:latin typeface="Arimo" panose="020B0604020202020204" charset="0"/>
                <a:ea typeface="Arimo" panose="020B0604020202020204" charset="0"/>
                <a:cs typeface="Arimo" panose="020B0604020202020204" charset="0"/>
              </a:rPr>
              <a:t>Attendance</a:t>
            </a:r>
            <a:endParaRPr lang="en-GB" b="1">
              <a:latin typeface="Arimo" panose="020B0604020202020204" charset="0"/>
              <a:ea typeface="Arimo" panose="020B0604020202020204" charset="0"/>
              <a:cs typeface="Arimo" panose="020B0604020202020204" charset="0"/>
            </a:endParaRPr>
          </a:p>
        </p:txBody>
      </p:sp>
      <p:sp>
        <p:nvSpPr>
          <p:cNvPr id="3" name="Text Placeholder 2">
            <a:extLst>
              <a:ext uri="{FF2B5EF4-FFF2-40B4-BE49-F238E27FC236}">
                <a16:creationId xmlns:a16="http://schemas.microsoft.com/office/drawing/2014/main" id="{230E0F33-679B-459D-BE8E-8D28C2D960DE}"/>
              </a:ext>
            </a:extLst>
          </p:cNvPr>
          <p:cNvSpPr>
            <a:spLocks noGrp="1"/>
          </p:cNvSpPr>
          <p:nvPr>
            <p:ph type="body" idx="1"/>
          </p:nvPr>
        </p:nvSpPr>
        <p:spPr>
          <a:xfrm>
            <a:off x="0" y="827314"/>
            <a:ext cx="8763000" cy="4561114"/>
          </a:xfrm>
        </p:spPr>
        <p:txBody>
          <a:bodyPr/>
          <a:lstStyle/>
          <a:p>
            <a:pPr indent="0">
              <a:spcBef>
                <a:spcPts val="0"/>
              </a:spcBef>
            </a:pPr>
            <a:r>
              <a:rPr lang="en-US" sz="2400" b="0">
                <a:latin typeface="Arimo" panose="020B0604020202020204" charset="0"/>
                <a:ea typeface="Arimo" panose="020B0604020202020204" charset="0"/>
                <a:cs typeface="Arimo" panose="020B0604020202020204" charset="0"/>
              </a:rPr>
              <a:t>Regular school attendance is essential if children are to achieve their full potential. </a:t>
            </a:r>
          </a:p>
          <a:p>
            <a:pPr indent="0"/>
            <a:r>
              <a:rPr lang="en-US" sz="2400" b="0">
                <a:latin typeface="Arimo" panose="020B0604020202020204" charset="0"/>
                <a:ea typeface="Arimo" panose="020B0604020202020204" charset="0"/>
                <a:cs typeface="Arimo" panose="020B0604020202020204" charset="0"/>
              </a:rPr>
              <a:t>We believe that regular school attendance is the key to enabling children to maximise the educational opportunities available for them to become emotionally resilient, confident and competent adults, who are able to realise their full potential and make a positive contribution to their community. </a:t>
            </a:r>
          </a:p>
          <a:p>
            <a:pPr indent="0"/>
            <a:r>
              <a:rPr lang="en-US" sz="2400" b="0">
                <a:latin typeface="Arimo" panose="020B0604020202020204" charset="0"/>
                <a:ea typeface="Arimo" panose="020B0604020202020204" charset="0"/>
                <a:cs typeface="Arimo" panose="020B0604020202020204" charset="0"/>
              </a:rPr>
              <a:t>As a school, we class attendance at 96% or above as good.  Attendance is monitored regularly and support is available as needed.</a:t>
            </a:r>
            <a:endParaRPr lang="en-GB" sz="2400" b="0">
              <a:latin typeface="Arimo" panose="020B0604020202020204" charset="0"/>
              <a:ea typeface="Arimo" panose="020B0604020202020204" charset="0"/>
              <a:cs typeface="Arimo" panose="020B0604020202020204" charset="0"/>
            </a:endParaRPr>
          </a:p>
        </p:txBody>
      </p:sp>
      <p:pic>
        <p:nvPicPr>
          <p:cNvPr id="5122" name="Picture 2" descr="positive red arrow presentation">
            <a:extLst>
              <a:ext uri="{FF2B5EF4-FFF2-40B4-BE49-F238E27FC236}">
                <a16:creationId xmlns:a16="http://schemas.microsoft.com/office/drawing/2014/main" id="{9A02450F-F035-1114-87F2-F2951BBBEC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4780" y="4811508"/>
            <a:ext cx="1895475" cy="1895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2644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7E251-D7E8-8A11-72F6-A01236C794EA}"/>
              </a:ext>
            </a:extLst>
          </p:cNvPr>
          <p:cNvSpPr>
            <a:spLocks noGrp="1"/>
          </p:cNvSpPr>
          <p:nvPr>
            <p:ph type="title"/>
          </p:nvPr>
        </p:nvSpPr>
        <p:spPr/>
        <p:txBody>
          <a:bodyPr/>
          <a:lstStyle/>
          <a:p>
            <a:r>
              <a:rPr lang="en-GB" b="1" u="sng">
                <a:latin typeface="Arimo" panose="020B0604020202020204" charset="0"/>
                <a:ea typeface="Arimo" panose="020B0604020202020204" charset="0"/>
                <a:cs typeface="Arimo" panose="020B0604020202020204" charset="0"/>
              </a:rPr>
              <a:t>Daily Routine </a:t>
            </a:r>
          </a:p>
        </p:txBody>
      </p:sp>
      <p:sp>
        <p:nvSpPr>
          <p:cNvPr id="3" name="TextBox 2">
            <a:extLst>
              <a:ext uri="{FF2B5EF4-FFF2-40B4-BE49-F238E27FC236}">
                <a16:creationId xmlns:a16="http://schemas.microsoft.com/office/drawing/2014/main" id="{90EE7BD4-DBB7-633E-C506-8423826E7AED}"/>
              </a:ext>
            </a:extLst>
          </p:cNvPr>
          <p:cNvSpPr txBox="1"/>
          <p:nvPr/>
        </p:nvSpPr>
        <p:spPr>
          <a:xfrm>
            <a:off x="304800" y="1216152"/>
            <a:ext cx="8244840" cy="2677656"/>
          </a:xfrm>
          <a:prstGeom prst="rect">
            <a:avLst/>
          </a:prstGeom>
          <a:noFill/>
        </p:spPr>
        <p:txBody>
          <a:bodyPr wrap="square" lIns="91440" tIns="45720" rIns="91440" bIns="45720" rtlCol="0" anchor="t">
            <a:spAutoFit/>
          </a:bodyPr>
          <a:lstStyle/>
          <a:p>
            <a:r>
              <a:rPr lang="en-GB" sz="2800"/>
              <a:t>As soon as children arrive to school, they should proceed to their classroom ready to start their morning work. Morning work consists of arithmetic and grammar questions. This is an essential part of the day to allow children to recall their prior learning.</a:t>
            </a:r>
          </a:p>
        </p:txBody>
      </p:sp>
      <p:pic>
        <p:nvPicPr>
          <p:cNvPr id="4098" name="Picture 2">
            <a:extLst>
              <a:ext uri="{FF2B5EF4-FFF2-40B4-BE49-F238E27FC236}">
                <a16:creationId xmlns:a16="http://schemas.microsoft.com/office/drawing/2014/main" id="{DE7FEEC3-3B1A-2793-BBEC-8C473BEEC4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 t="34806" r="-4025"/>
          <a:stretch/>
        </p:blipFill>
        <p:spPr bwMode="auto">
          <a:xfrm>
            <a:off x="4463845" y="3709622"/>
            <a:ext cx="4355690" cy="2729802"/>
          </a:xfrm>
          <a:prstGeom prst="rect">
            <a:avLst/>
          </a:prstGeom>
          <a:noFill/>
          <a:ln>
            <a:noFill/>
          </a:ln>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3">
            <p14:nvContentPartPr>
              <p14:cNvPr id="9" name="Ink 8">
                <a:extLst>
                  <a:ext uri="{FF2B5EF4-FFF2-40B4-BE49-F238E27FC236}">
                    <a16:creationId xmlns:a16="http://schemas.microsoft.com/office/drawing/2014/main" id="{E549BBCD-ECB9-B5BF-E99A-8FBEEAB848F1}"/>
                  </a:ext>
                </a:extLst>
              </p14:cNvPr>
              <p14:cNvContentPartPr/>
              <p14:nvPr/>
            </p14:nvContentPartPr>
            <p14:xfrm>
              <a:off x="4389252" y="3681724"/>
              <a:ext cx="1515960" cy="459720"/>
            </p14:xfrm>
          </p:contentPart>
        </mc:Choice>
        <mc:Fallback xmlns="">
          <p:pic>
            <p:nvPicPr>
              <p:cNvPr id="9" name="Ink 8">
                <a:extLst>
                  <a:ext uri="{FF2B5EF4-FFF2-40B4-BE49-F238E27FC236}">
                    <a16:creationId xmlns:a16="http://schemas.microsoft.com/office/drawing/2014/main" id="{E549BBCD-ECB9-B5BF-E99A-8FBEEAB848F1}"/>
                  </a:ext>
                </a:extLst>
              </p:cNvPr>
              <p:cNvPicPr/>
              <p:nvPr/>
            </p:nvPicPr>
            <p:blipFill>
              <a:blip r:embed="rId4"/>
              <a:stretch>
                <a:fillRect/>
              </a:stretch>
            </p:blipFill>
            <p:spPr>
              <a:xfrm>
                <a:off x="4383131" y="3675604"/>
                <a:ext cx="1528203" cy="4719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Ink 7">
                <a:extLst>
                  <a:ext uri="{FF2B5EF4-FFF2-40B4-BE49-F238E27FC236}">
                    <a16:creationId xmlns:a16="http://schemas.microsoft.com/office/drawing/2014/main" id="{0762F5D5-7B85-D822-FCB7-F8DBB57C6CDF}"/>
                  </a:ext>
                </a:extLst>
              </p14:cNvPr>
              <p14:cNvContentPartPr/>
              <p14:nvPr/>
            </p14:nvContentPartPr>
            <p14:xfrm>
              <a:off x="4316892" y="3711964"/>
              <a:ext cx="1851480" cy="414360"/>
            </p14:xfrm>
          </p:contentPart>
        </mc:Choice>
        <mc:Fallback xmlns="">
          <p:pic>
            <p:nvPicPr>
              <p:cNvPr id="8" name="Ink 7">
                <a:extLst>
                  <a:ext uri="{FF2B5EF4-FFF2-40B4-BE49-F238E27FC236}">
                    <a16:creationId xmlns:a16="http://schemas.microsoft.com/office/drawing/2014/main" id="{0762F5D5-7B85-D822-FCB7-F8DBB57C6CDF}"/>
                  </a:ext>
                </a:extLst>
              </p:cNvPr>
              <p:cNvPicPr/>
              <p:nvPr/>
            </p:nvPicPr>
            <p:blipFill>
              <a:blip r:embed="rId6"/>
              <a:stretch>
                <a:fillRect/>
              </a:stretch>
            </p:blipFill>
            <p:spPr>
              <a:xfrm>
                <a:off x="4310771" y="3705844"/>
                <a:ext cx="1863722" cy="426600"/>
              </a:xfrm>
              <a:prstGeom prst="rect">
                <a:avLst/>
              </a:prstGeom>
            </p:spPr>
          </p:pic>
        </mc:Fallback>
      </mc:AlternateContent>
      <p:grpSp>
        <p:nvGrpSpPr>
          <p:cNvPr id="37" name="Group 36">
            <a:extLst>
              <a:ext uri="{FF2B5EF4-FFF2-40B4-BE49-F238E27FC236}">
                <a16:creationId xmlns:a16="http://schemas.microsoft.com/office/drawing/2014/main" id="{30B68506-5436-A598-078E-1FC671278D96}"/>
              </a:ext>
            </a:extLst>
          </p:cNvPr>
          <p:cNvGrpSpPr/>
          <p:nvPr/>
        </p:nvGrpSpPr>
        <p:grpSpPr>
          <a:xfrm>
            <a:off x="4375212" y="3626644"/>
            <a:ext cx="2238120" cy="583920"/>
            <a:chOff x="4375212" y="3626644"/>
            <a:chExt cx="2238120" cy="583920"/>
          </a:xfrm>
        </p:grpSpPr>
        <mc:AlternateContent xmlns:mc="http://schemas.openxmlformats.org/markup-compatibility/2006" xmlns:p14="http://schemas.microsoft.com/office/powerpoint/2010/main">
          <mc:Choice Requires="p14">
            <p:contentPart p14:bwMode="auto" r:id="rId7">
              <p14:nvContentPartPr>
                <p14:cNvPr id="4" name="Ink 3">
                  <a:extLst>
                    <a:ext uri="{FF2B5EF4-FFF2-40B4-BE49-F238E27FC236}">
                      <a16:creationId xmlns:a16="http://schemas.microsoft.com/office/drawing/2014/main" id="{6A28C643-BB33-390C-48D3-9F753FF25596}"/>
                    </a:ext>
                  </a:extLst>
                </p14:cNvPr>
                <p14:cNvContentPartPr/>
                <p14:nvPr/>
              </p14:nvContentPartPr>
              <p14:xfrm>
                <a:off x="4693092" y="3745084"/>
                <a:ext cx="231480" cy="70200"/>
              </p14:xfrm>
            </p:contentPart>
          </mc:Choice>
          <mc:Fallback xmlns="">
            <p:pic>
              <p:nvPicPr>
                <p:cNvPr id="4" name="Ink 3">
                  <a:extLst>
                    <a:ext uri="{FF2B5EF4-FFF2-40B4-BE49-F238E27FC236}">
                      <a16:creationId xmlns:a16="http://schemas.microsoft.com/office/drawing/2014/main" id="{6A28C643-BB33-390C-48D3-9F753FF25596}"/>
                    </a:ext>
                  </a:extLst>
                </p:cNvPr>
                <p:cNvPicPr/>
                <p:nvPr/>
              </p:nvPicPr>
              <p:blipFill>
                <a:blip r:embed="rId8"/>
                <a:stretch>
                  <a:fillRect/>
                </a:stretch>
              </p:blipFill>
              <p:spPr>
                <a:xfrm>
                  <a:off x="4686972" y="3738964"/>
                  <a:ext cx="243720" cy="8244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6" name="Ink 5">
                  <a:extLst>
                    <a:ext uri="{FF2B5EF4-FFF2-40B4-BE49-F238E27FC236}">
                      <a16:creationId xmlns:a16="http://schemas.microsoft.com/office/drawing/2014/main" id="{3BF89831-A10C-A5ED-6263-90C2915BB592}"/>
                    </a:ext>
                  </a:extLst>
                </p14:cNvPr>
                <p14:cNvContentPartPr/>
                <p14:nvPr/>
              </p14:nvContentPartPr>
              <p14:xfrm>
                <a:off x="4679772" y="3745804"/>
                <a:ext cx="360" cy="360"/>
              </p14:xfrm>
            </p:contentPart>
          </mc:Choice>
          <mc:Fallback xmlns="">
            <p:pic>
              <p:nvPicPr>
                <p:cNvPr id="6" name="Ink 5">
                  <a:extLst>
                    <a:ext uri="{FF2B5EF4-FFF2-40B4-BE49-F238E27FC236}">
                      <a16:creationId xmlns:a16="http://schemas.microsoft.com/office/drawing/2014/main" id="{3BF89831-A10C-A5ED-6263-90C2915BB592}"/>
                    </a:ext>
                  </a:extLst>
                </p:cNvPr>
                <p:cNvPicPr/>
                <p:nvPr/>
              </p:nvPicPr>
              <p:blipFill>
                <a:blip r:embed="rId10"/>
                <a:stretch>
                  <a:fillRect/>
                </a:stretch>
              </p:blipFill>
              <p:spPr>
                <a:xfrm>
                  <a:off x="4673652" y="3739684"/>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0" name="Ink 9">
                  <a:extLst>
                    <a:ext uri="{FF2B5EF4-FFF2-40B4-BE49-F238E27FC236}">
                      <a16:creationId xmlns:a16="http://schemas.microsoft.com/office/drawing/2014/main" id="{5C75BDC6-753A-AA3F-F769-4E583EB6B2E4}"/>
                    </a:ext>
                  </a:extLst>
                </p14:cNvPr>
                <p14:cNvContentPartPr/>
                <p14:nvPr/>
              </p14:nvContentPartPr>
              <p14:xfrm>
                <a:off x="4375212" y="3661204"/>
                <a:ext cx="1020960" cy="511200"/>
              </p14:xfrm>
            </p:contentPart>
          </mc:Choice>
          <mc:Fallback xmlns="">
            <p:pic>
              <p:nvPicPr>
                <p:cNvPr id="10" name="Ink 9">
                  <a:extLst>
                    <a:ext uri="{FF2B5EF4-FFF2-40B4-BE49-F238E27FC236}">
                      <a16:creationId xmlns:a16="http://schemas.microsoft.com/office/drawing/2014/main" id="{5C75BDC6-753A-AA3F-F769-4E583EB6B2E4}"/>
                    </a:ext>
                  </a:extLst>
                </p:cNvPr>
                <p:cNvPicPr/>
                <p:nvPr/>
              </p:nvPicPr>
              <p:blipFill>
                <a:blip r:embed="rId12"/>
                <a:stretch>
                  <a:fillRect/>
                </a:stretch>
              </p:blipFill>
              <p:spPr>
                <a:xfrm>
                  <a:off x="4369090" y="3655088"/>
                  <a:ext cx="1033204" cy="523431"/>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11" name="Ink 10">
                  <a:extLst>
                    <a:ext uri="{FF2B5EF4-FFF2-40B4-BE49-F238E27FC236}">
                      <a16:creationId xmlns:a16="http://schemas.microsoft.com/office/drawing/2014/main" id="{0F1AE24F-D22D-0BA9-4EBE-2430715840E8}"/>
                    </a:ext>
                  </a:extLst>
                </p14:cNvPr>
                <p14:cNvContentPartPr/>
                <p14:nvPr/>
              </p14:nvContentPartPr>
              <p14:xfrm>
                <a:off x="4503012" y="3700804"/>
                <a:ext cx="927360" cy="384120"/>
              </p14:xfrm>
            </p:contentPart>
          </mc:Choice>
          <mc:Fallback xmlns="">
            <p:pic>
              <p:nvPicPr>
                <p:cNvPr id="11" name="Ink 10">
                  <a:extLst>
                    <a:ext uri="{FF2B5EF4-FFF2-40B4-BE49-F238E27FC236}">
                      <a16:creationId xmlns:a16="http://schemas.microsoft.com/office/drawing/2014/main" id="{0F1AE24F-D22D-0BA9-4EBE-2430715840E8}"/>
                    </a:ext>
                  </a:extLst>
                </p:cNvPr>
                <p:cNvPicPr/>
                <p:nvPr/>
              </p:nvPicPr>
              <p:blipFill>
                <a:blip r:embed="rId14"/>
                <a:stretch>
                  <a:fillRect/>
                </a:stretch>
              </p:blipFill>
              <p:spPr>
                <a:xfrm>
                  <a:off x="4496892" y="3694684"/>
                  <a:ext cx="939600" cy="3963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2" name="Ink 11">
                  <a:extLst>
                    <a:ext uri="{FF2B5EF4-FFF2-40B4-BE49-F238E27FC236}">
                      <a16:creationId xmlns:a16="http://schemas.microsoft.com/office/drawing/2014/main" id="{E5166612-E3D7-6089-FE09-0079A32ABE58}"/>
                    </a:ext>
                  </a:extLst>
                </p14:cNvPr>
                <p14:cNvContentPartPr/>
                <p14:nvPr/>
              </p14:nvContentPartPr>
              <p14:xfrm>
                <a:off x="5284572" y="3724924"/>
                <a:ext cx="1093680" cy="63000"/>
              </p14:xfrm>
            </p:contentPart>
          </mc:Choice>
          <mc:Fallback xmlns="">
            <p:pic>
              <p:nvPicPr>
                <p:cNvPr id="12" name="Ink 11">
                  <a:extLst>
                    <a:ext uri="{FF2B5EF4-FFF2-40B4-BE49-F238E27FC236}">
                      <a16:creationId xmlns:a16="http://schemas.microsoft.com/office/drawing/2014/main" id="{E5166612-E3D7-6089-FE09-0079A32ABE58}"/>
                    </a:ext>
                  </a:extLst>
                </p:cNvPr>
                <p:cNvPicPr/>
                <p:nvPr/>
              </p:nvPicPr>
              <p:blipFill>
                <a:blip r:embed="rId16"/>
                <a:stretch>
                  <a:fillRect/>
                </a:stretch>
              </p:blipFill>
              <p:spPr>
                <a:xfrm>
                  <a:off x="5278452" y="3718804"/>
                  <a:ext cx="1105920" cy="7524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6" name="Ink 15">
                  <a:extLst>
                    <a:ext uri="{FF2B5EF4-FFF2-40B4-BE49-F238E27FC236}">
                      <a16:creationId xmlns:a16="http://schemas.microsoft.com/office/drawing/2014/main" id="{4A8E3569-189C-3B14-144C-C5E5F049D25C}"/>
                    </a:ext>
                  </a:extLst>
                </p14:cNvPr>
                <p14:cNvContentPartPr/>
                <p14:nvPr/>
              </p14:nvContentPartPr>
              <p14:xfrm>
                <a:off x="5962812" y="3639604"/>
                <a:ext cx="442440" cy="333360"/>
              </p14:xfrm>
            </p:contentPart>
          </mc:Choice>
          <mc:Fallback xmlns="">
            <p:pic>
              <p:nvPicPr>
                <p:cNvPr id="16" name="Ink 15">
                  <a:extLst>
                    <a:ext uri="{FF2B5EF4-FFF2-40B4-BE49-F238E27FC236}">
                      <a16:creationId xmlns:a16="http://schemas.microsoft.com/office/drawing/2014/main" id="{4A8E3569-189C-3B14-144C-C5E5F049D25C}"/>
                    </a:ext>
                  </a:extLst>
                </p:cNvPr>
                <p:cNvPicPr/>
                <p:nvPr/>
              </p:nvPicPr>
              <p:blipFill>
                <a:blip r:embed="rId18"/>
                <a:stretch>
                  <a:fillRect/>
                </a:stretch>
              </p:blipFill>
              <p:spPr>
                <a:xfrm>
                  <a:off x="5956692" y="3633484"/>
                  <a:ext cx="454680" cy="3456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7" name="Ink 16">
                  <a:extLst>
                    <a:ext uri="{FF2B5EF4-FFF2-40B4-BE49-F238E27FC236}">
                      <a16:creationId xmlns:a16="http://schemas.microsoft.com/office/drawing/2014/main" id="{BE67A310-E521-88FA-D637-145A52EFBF6E}"/>
                    </a:ext>
                  </a:extLst>
                </p14:cNvPr>
                <p14:cNvContentPartPr/>
                <p14:nvPr/>
              </p14:nvContentPartPr>
              <p14:xfrm>
                <a:off x="4686972" y="3719524"/>
                <a:ext cx="1541520" cy="196200"/>
              </p14:xfrm>
            </p:contentPart>
          </mc:Choice>
          <mc:Fallback xmlns="">
            <p:pic>
              <p:nvPicPr>
                <p:cNvPr id="17" name="Ink 16">
                  <a:extLst>
                    <a:ext uri="{FF2B5EF4-FFF2-40B4-BE49-F238E27FC236}">
                      <a16:creationId xmlns:a16="http://schemas.microsoft.com/office/drawing/2014/main" id="{BE67A310-E521-88FA-D637-145A52EFBF6E}"/>
                    </a:ext>
                  </a:extLst>
                </p:cNvPr>
                <p:cNvPicPr/>
                <p:nvPr/>
              </p:nvPicPr>
              <p:blipFill>
                <a:blip r:embed="rId20"/>
                <a:stretch>
                  <a:fillRect/>
                </a:stretch>
              </p:blipFill>
              <p:spPr>
                <a:xfrm>
                  <a:off x="4680852" y="3713415"/>
                  <a:ext cx="1553760" cy="208418"/>
                </a:xfrm>
                <a:prstGeom prst="rect">
                  <a:avLst/>
                </a:prstGeom>
              </p:spPr>
            </p:pic>
          </mc:Fallback>
        </mc:AlternateContent>
        <mc:AlternateContent xmlns:mc="http://schemas.openxmlformats.org/markup-compatibility/2006" xmlns:p14="http://schemas.microsoft.com/office/powerpoint/2010/main">
          <mc:Choice Requires="p14">
            <p:contentPart p14:bwMode="auto" r:id="rId21">
              <p14:nvContentPartPr>
                <p14:cNvPr id="19" name="Ink 18">
                  <a:extLst>
                    <a:ext uri="{FF2B5EF4-FFF2-40B4-BE49-F238E27FC236}">
                      <a16:creationId xmlns:a16="http://schemas.microsoft.com/office/drawing/2014/main" id="{7C7DF0F2-A604-FF40-8A3C-FF657C978CF6}"/>
                    </a:ext>
                  </a:extLst>
                </p14:cNvPr>
                <p14:cNvContentPartPr/>
                <p14:nvPr/>
              </p14:nvContentPartPr>
              <p14:xfrm>
                <a:off x="6157572" y="3758044"/>
                <a:ext cx="384840" cy="163080"/>
              </p14:xfrm>
            </p:contentPart>
          </mc:Choice>
          <mc:Fallback xmlns="">
            <p:pic>
              <p:nvPicPr>
                <p:cNvPr id="19" name="Ink 18">
                  <a:extLst>
                    <a:ext uri="{FF2B5EF4-FFF2-40B4-BE49-F238E27FC236}">
                      <a16:creationId xmlns:a16="http://schemas.microsoft.com/office/drawing/2014/main" id="{7C7DF0F2-A604-FF40-8A3C-FF657C978CF6}"/>
                    </a:ext>
                  </a:extLst>
                </p:cNvPr>
                <p:cNvPicPr/>
                <p:nvPr/>
              </p:nvPicPr>
              <p:blipFill>
                <a:blip r:embed="rId22"/>
                <a:stretch>
                  <a:fillRect/>
                </a:stretch>
              </p:blipFill>
              <p:spPr>
                <a:xfrm>
                  <a:off x="6151452" y="3751924"/>
                  <a:ext cx="397080" cy="175320"/>
                </a:xfrm>
                <a:prstGeom prst="rect">
                  <a:avLst/>
                </a:prstGeom>
              </p:spPr>
            </p:pic>
          </mc:Fallback>
        </mc:AlternateContent>
        <mc:AlternateContent xmlns:mc="http://schemas.openxmlformats.org/markup-compatibility/2006" xmlns:p14="http://schemas.microsoft.com/office/powerpoint/2010/main">
          <mc:Choice Requires="p14">
            <p:contentPart p14:bwMode="auto" r:id="rId23">
              <p14:nvContentPartPr>
                <p14:cNvPr id="20" name="Ink 19">
                  <a:extLst>
                    <a:ext uri="{FF2B5EF4-FFF2-40B4-BE49-F238E27FC236}">
                      <a16:creationId xmlns:a16="http://schemas.microsoft.com/office/drawing/2014/main" id="{16B064CB-FCDB-1934-70CE-FCDFE9FB95E5}"/>
                    </a:ext>
                  </a:extLst>
                </p14:cNvPr>
                <p14:cNvContentPartPr/>
                <p14:nvPr/>
              </p14:nvContentPartPr>
              <p14:xfrm>
                <a:off x="6060732" y="3626644"/>
                <a:ext cx="552600" cy="305640"/>
              </p14:xfrm>
            </p:contentPart>
          </mc:Choice>
          <mc:Fallback xmlns="">
            <p:pic>
              <p:nvPicPr>
                <p:cNvPr id="20" name="Ink 19">
                  <a:extLst>
                    <a:ext uri="{FF2B5EF4-FFF2-40B4-BE49-F238E27FC236}">
                      <a16:creationId xmlns:a16="http://schemas.microsoft.com/office/drawing/2014/main" id="{16B064CB-FCDB-1934-70CE-FCDFE9FB95E5}"/>
                    </a:ext>
                  </a:extLst>
                </p:cNvPr>
                <p:cNvPicPr/>
                <p:nvPr/>
              </p:nvPicPr>
              <p:blipFill>
                <a:blip r:embed="rId24"/>
                <a:stretch>
                  <a:fillRect/>
                </a:stretch>
              </p:blipFill>
              <p:spPr>
                <a:xfrm>
                  <a:off x="6054612" y="3620524"/>
                  <a:ext cx="564840" cy="317880"/>
                </a:xfrm>
                <a:prstGeom prst="rect">
                  <a:avLst/>
                </a:prstGeom>
              </p:spPr>
            </p:pic>
          </mc:Fallback>
        </mc:AlternateContent>
        <mc:AlternateContent xmlns:mc="http://schemas.openxmlformats.org/markup-compatibility/2006" xmlns:p14="http://schemas.microsoft.com/office/powerpoint/2010/main">
          <mc:Choice Requires="p14">
            <p:contentPart p14:bwMode="auto" r:id="rId25">
              <p14:nvContentPartPr>
                <p14:cNvPr id="22" name="Ink 21">
                  <a:extLst>
                    <a:ext uri="{FF2B5EF4-FFF2-40B4-BE49-F238E27FC236}">
                      <a16:creationId xmlns:a16="http://schemas.microsoft.com/office/drawing/2014/main" id="{144F4472-02FD-D0FF-0FDB-0E84404570CA}"/>
                    </a:ext>
                  </a:extLst>
                </p14:cNvPr>
                <p14:cNvContentPartPr/>
                <p14:nvPr/>
              </p14:nvContentPartPr>
              <p14:xfrm>
                <a:off x="6038052" y="3651484"/>
                <a:ext cx="533160" cy="347760"/>
              </p14:xfrm>
            </p:contentPart>
          </mc:Choice>
          <mc:Fallback xmlns="">
            <p:pic>
              <p:nvPicPr>
                <p:cNvPr id="22" name="Ink 21">
                  <a:extLst>
                    <a:ext uri="{FF2B5EF4-FFF2-40B4-BE49-F238E27FC236}">
                      <a16:creationId xmlns:a16="http://schemas.microsoft.com/office/drawing/2014/main" id="{144F4472-02FD-D0FF-0FDB-0E84404570CA}"/>
                    </a:ext>
                  </a:extLst>
                </p:cNvPr>
                <p:cNvPicPr/>
                <p:nvPr/>
              </p:nvPicPr>
              <p:blipFill>
                <a:blip r:embed="rId26"/>
                <a:stretch>
                  <a:fillRect/>
                </a:stretch>
              </p:blipFill>
              <p:spPr>
                <a:xfrm>
                  <a:off x="6031928" y="3645364"/>
                  <a:ext cx="545408" cy="360000"/>
                </a:xfrm>
                <a:prstGeom prst="rect">
                  <a:avLst/>
                </a:prstGeom>
              </p:spPr>
            </p:pic>
          </mc:Fallback>
        </mc:AlternateContent>
        <mc:AlternateContent xmlns:mc="http://schemas.openxmlformats.org/markup-compatibility/2006" xmlns:p14="http://schemas.microsoft.com/office/powerpoint/2010/main">
          <mc:Choice Requires="p14">
            <p:contentPart p14:bwMode="auto" r:id="rId27">
              <p14:nvContentPartPr>
                <p14:cNvPr id="24" name="Ink 23">
                  <a:extLst>
                    <a:ext uri="{FF2B5EF4-FFF2-40B4-BE49-F238E27FC236}">
                      <a16:creationId xmlns:a16="http://schemas.microsoft.com/office/drawing/2014/main" id="{880F46EF-DD11-3E05-95D2-910AD092D433}"/>
                    </a:ext>
                  </a:extLst>
                </p14:cNvPr>
                <p14:cNvContentPartPr/>
                <p14:nvPr/>
              </p14:nvContentPartPr>
              <p14:xfrm>
                <a:off x="6068652" y="3756244"/>
                <a:ext cx="345960" cy="120240"/>
              </p14:xfrm>
            </p:contentPart>
          </mc:Choice>
          <mc:Fallback xmlns="">
            <p:pic>
              <p:nvPicPr>
                <p:cNvPr id="24" name="Ink 23">
                  <a:extLst>
                    <a:ext uri="{FF2B5EF4-FFF2-40B4-BE49-F238E27FC236}">
                      <a16:creationId xmlns:a16="http://schemas.microsoft.com/office/drawing/2014/main" id="{880F46EF-DD11-3E05-95D2-910AD092D433}"/>
                    </a:ext>
                  </a:extLst>
                </p:cNvPr>
                <p:cNvPicPr/>
                <p:nvPr/>
              </p:nvPicPr>
              <p:blipFill>
                <a:blip r:embed="rId28"/>
                <a:stretch>
                  <a:fillRect/>
                </a:stretch>
              </p:blipFill>
              <p:spPr>
                <a:xfrm>
                  <a:off x="6062532" y="3750124"/>
                  <a:ext cx="358200" cy="132480"/>
                </a:xfrm>
                <a:prstGeom prst="rect">
                  <a:avLst/>
                </a:prstGeom>
              </p:spPr>
            </p:pic>
          </mc:Fallback>
        </mc:AlternateContent>
        <mc:AlternateContent xmlns:mc="http://schemas.openxmlformats.org/markup-compatibility/2006" xmlns:p14="http://schemas.microsoft.com/office/powerpoint/2010/main">
          <mc:Choice Requires="p14">
            <p:contentPart p14:bwMode="auto" r:id="rId29">
              <p14:nvContentPartPr>
                <p14:cNvPr id="25" name="Ink 24">
                  <a:extLst>
                    <a:ext uri="{FF2B5EF4-FFF2-40B4-BE49-F238E27FC236}">
                      <a16:creationId xmlns:a16="http://schemas.microsoft.com/office/drawing/2014/main" id="{9C18628A-F9DE-690B-159A-6AC92609CE67}"/>
                    </a:ext>
                  </a:extLst>
                </p14:cNvPr>
                <p14:cNvContentPartPr/>
                <p14:nvPr/>
              </p14:nvContentPartPr>
              <p14:xfrm>
                <a:off x="6304452" y="3895924"/>
                <a:ext cx="360" cy="360"/>
              </p14:xfrm>
            </p:contentPart>
          </mc:Choice>
          <mc:Fallback xmlns="">
            <p:pic>
              <p:nvPicPr>
                <p:cNvPr id="25" name="Ink 24">
                  <a:extLst>
                    <a:ext uri="{FF2B5EF4-FFF2-40B4-BE49-F238E27FC236}">
                      <a16:creationId xmlns:a16="http://schemas.microsoft.com/office/drawing/2014/main" id="{9C18628A-F9DE-690B-159A-6AC92609CE67}"/>
                    </a:ext>
                  </a:extLst>
                </p:cNvPr>
                <p:cNvPicPr/>
                <p:nvPr/>
              </p:nvPicPr>
              <p:blipFill>
                <a:blip r:embed="rId10"/>
                <a:stretch>
                  <a:fillRect/>
                </a:stretch>
              </p:blipFill>
              <p:spPr>
                <a:xfrm>
                  <a:off x="6298332" y="3889804"/>
                  <a:ext cx="12600" cy="12600"/>
                </a:xfrm>
                <a:prstGeom prst="rect">
                  <a:avLst/>
                </a:prstGeom>
              </p:spPr>
            </p:pic>
          </mc:Fallback>
        </mc:AlternateContent>
        <mc:AlternateContent xmlns:mc="http://schemas.openxmlformats.org/markup-compatibility/2006" xmlns:p14="http://schemas.microsoft.com/office/powerpoint/2010/main">
          <mc:Choice Requires="p14">
            <p:contentPart p14:bwMode="auto" r:id="rId30">
              <p14:nvContentPartPr>
                <p14:cNvPr id="26" name="Ink 25">
                  <a:extLst>
                    <a:ext uri="{FF2B5EF4-FFF2-40B4-BE49-F238E27FC236}">
                      <a16:creationId xmlns:a16="http://schemas.microsoft.com/office/drawing/2014/main" id="{93A7BB60-8B28-7C76-FA28-AC9586D3574A}"/>
                    </a:ext>
                  </a:extLst>
                </p14:cNvPr>
                <p14:cNvContentPartPr/>
                <p14:nvPr/>
              </p14:nvContentPartPr>
              <p14:xfrm>
                <a:off x="6161172" y="3853804"/>
                <a:ext cx="194040" cy="34920"/>
              </p14:xfrm>
            </p:contentPart>
          </mc:Choice>
          <mc:Fallback xmlns="">
            <p:pic>
              <p:nvPicPr>
                <p:cNvPr id="26" name="Ink 25">
                  <a:extLst>
                    <a:ext uri="{FF2B5EF4-FFF2-40B4-BE49-F238E27FC236}">
                      <a16:creationId xmlns:a16="http://schemas.microsoft.com/office/drawing/2014/main" id="{93A7BB60-8B28-7C76-FA28-AC9586D3574A}"/>
                    </a:ext>
                  </a:extLst>
                </p:cNvPr>
                <p:cNvPicPr/>
                <p:nvPr/>
              </p:nvPicPr>
              <p:blipFill>
                <a:blip r:embed="rId31"/>
                <a:stretch>
                  <a:fillRect/>
                </a:stretch>
              </p:blipFill>
              <p:spPr>
                <a:xfrm>
                  <a:off x="6155063" y="3847684"/>
                  <a:ext cx="206257" cy="47160"/>
                </a:xfrm>
                <a:prstGeom prst="rect">
                  <a:avLst/>
                </a:prstGeom>
              </p:spPr>
            </p:pic>
          </mc:Fallback>
        </mc:AlternateContent>
        <mc:AlternateContent xmlns:mc="http://schemas.openxmlformats.org/markup-compatibility/2006" xmlns:p14="http://schemas.microsoft.com/office/powerpoint/2010/main">
          <mc:Choice Requires="p14">
            <p:contentPart p14:bwMode="auto" r:id="rId32">
              <p14:nvContentPartPr>
                <p14:cNvPr id="27" name="Ink 26">
                  <a:extLst>
                    <a:ext uri="{FF2B5EF4-FFF2-40B4-BE49-F238E27FC236}">
                      <a16:creationId xmlns:a16="http://schemas.microsoft.com/office/drawing/2014/main" id="{6323EFFB-10B6-CAF2-AD70-EFAF8AAD0CBE}"/>
                    </a:ext>
                  </a:extLst>
                </p14:cNvPr>
                <p14:cNvContentPartPr/>
                <p14:nvPr/>
              </p14:nvContentPartPr>
              <p14:xfrm>
                <a:off x="6436212" y="3781084"/>
                <a:ext cx="20520" cy="68760"/>
              </p14:xfrm>
            </p:contentPart>
          </mc:Choice>
          <mc:Fallback xmlns="">
            <p:pic>
              <p:nvPicPr>
                <p:cNvPr id="27" name="Ink 26">
                  <a:extLst>
                    <a:ext uri="{FF2B5EF4-FFF2-40B4-BE49-F238E27FC236}">
                      <a16:creationId xmlns:a16="http://schemas.microsoft.com/office/drawing/2014/main" id="{6323EFFB-10B6-CAF2-AD70-EFAF8AAD0CBE}"/>
                    </a:ext>
                  </a:extLst>
                </p:cNvPr>
                <p:cNvPicPr/>
                <p:nvPr/>
              </p:nvPicPr>
              <p:blipFill>
                <a:blip r:embed="rId33"/>
                <a:stretch>
                  <a:fillRect/>
                </a:stretch>
              </p:blipFill>
              <p:spPr>
                <a:xfrm>
                  <a:off x="6430092" y="3774964"/>
                  <a:ext cx="32760" cy="81000"/>
                </a:xfrm>
                <a:prstGeom prst="rect">
                  <a:avLst/>
                </a:prstGeom>
              </p:spPr>
            </p:pic>
          </mc:Fallback>
        </mc:AlternateContent>
        <mc:AlternateContent xmlns:mc="http://schemas.openxmlformats.org/markup-compatibility/2006" xmlns:p14="http://schemas.microsoft.com/office/powerpoint/2010/main">
          <mc:Choice Requires="p14">
            <p:contentPart p14:bwMode="auto" r:id="rId34">
              <p14:nvContentPartPr>
                <p14:cNvPr id="28" name="Ink 27">
                  <a:extLst>
                    <a:ext uri="{FF2B5EF4-FFF2-40B4-BE49-F238E27FC236}">
                      <a16:creationId xmlns:a16="http://schemas.microsoft.com/office/drawing/2014/main" id="{435ACAE5-DC5D-8BDC-7EA3-9350F8ED91C7}"/>
                    </a:ext>
                  </a:extLst>
                </p14:cNvPr>
                <p14:cNvContentPartPr/>
                <p14:nvPr/>
              </p14:nvContentPartPr>
              <p14:xfrm>
                <a:off x="6039492" y="3699004"/>
                <a:ext cx="468720" cy="86040"/>
              </p14:xfrm>
            </p:contentPart>
          </mc:Choice>
          <mc:Fallback xmlns="">
            <p:pic>
              <p:nvPicPr>
                <p:cNvPr id="28" name="Ink 27">
                  <a:extLst>
                    <a:ext uri="{FF2B5EF4-FFF2-40B4-BE49-F238E27FC236}">
                      <a16:creationId xmlns:a16="http://schemas.microsoft.com/office/drawing/2014/main" id="{435ACAE5-DC5D-8BDC-7EA3-9350F8ED91C7}"/>
                    </a:ext>
                  </a:extLst>
                </p:cNvPr>
                <p:cNvPicPr/>
                <p:nvPr/>
              </p:nvPicPr>
              <p:blipFill>
                <a:blip r:embed="rId35"/>
                <a:stretch>
                  <a:fillRect/>
                </a:stretch>
              </p:blipFill>
              <p:spPr>
                <a:xfrm>
                  <a:off x="6033372" y="3692858"/>
                  <a:ext cx="480960" cy="98331"/>
                </a:xfrm>
                <a:prstGeom prst="rect">
                  <a:avLst/>
                </a:prstGeom>
              </p:spPr>
            </p:pic>
          </mc:Fallback>
        </mc:AlternateContent>
        <mc:AlternateContent xmlns:mc="http://schemas.openxmlformats.org/markup-compatibility/2006" xmlns:p14="http://schemas.microsoft.com/office/powerpoint/2010/main">
          <mc:Choice Requires="p14">
            <p:contentPart p14:bwMode="auto" r:id="rId36">
              <p14:nvContentPartPr>
                <p14:cNvPr id="29" name="Ink 28">
                  <a:extLst>
                    <a:ext uri="{FF2B5EF4-FFF2-40B4-BE49-F238E27FC236}">
                      <a16:creationId xmlns:a16="http://schemas.microsoft.com/office/drawing/2014/main" id="{B493E8CA-9969-2BB4-C7F8-DE422290E793}"/>
                    </a:ext>
                  </a:extLst>
                </p14:cNvPr>
                <p14:cNvContentPartPr/>
                <p14:nvPr/>
              </p14:nvContentPartPr>
              <p14:xfrm>
                <a:off x="6138492" y="3768124"/>
                <a:ext cx="246600" cy="59400"/>
              </p14:xfrm>
            </p:contentPart>
          </mc:Choice>
          <mc:Fallback xmlns="">
            <p:pic>
              <p:nvPicPr>
                <p:cNvPr id="29" name="Ink 28">
                  <a:extLst>
                    <a:ext uri="{FF2B5EF4-FFF2-40B4-BE49-F238E27FC236}">
                      <a16:creationId xmlns:a16="http://schemas.microsoft.com/office/drawing/2014/main" id="{B493E8CA-9969-2BB4-C7F8-DE422290E793}"/>
                    </a:ext>
                  </a:extLst>
                </p:cNvPr>
                <p:cNvPicPr/>
                <p:nvPr/>
              </p:nvPicPr>
              <p:blipFill>
                <a:blip r:embed="rId37"/>
                <a:stretch>
                  <a:fillRect/>
                </a:stretch>
              </p:blipFill>
              <p:spPr>
                <a:xfrm>
                  <a:off x="6132372" y="3762004"/>
                  <a:ext cx="258840" cy="71640"/>
                </a:xfrm>
                <a:prstGeom prst="rect">
                  <a:avLst/>
                </a:prstGeom>
              </p:spPr>
            </p:pic>
          </mc:Fallback>
        </mc:AlternateContent>
        <mc:AlternateContent xmlns:mc="http://schemas.openxmlformats.org/markup-compatibility/2006" xmlns:p14="http://schemas.microsoft.com/office/powerpoint/2010/main">
          <mc:Choice Requires="p14">
            <p:contentPart p14:bwMode="auto" r:id="rId38">
              <p14:nvContentPartPr>
                <p14:cNvPr id="30" name="Ink 29">
                  <a:extLst>
                    <a:ext uri="{FF2B5EF4-FFF2-40B4-BE49-F238E27FC236}">
                      <a16:creationId xmlns:a16="http://schemas.microsoft.com/office/drawing/2014/main" id="{A10B33AD-001E-7C4C-52F4-36B20C564B90}"/>
                    </a:ext>
                  </a:extLst>
                </p14:cNvPr>
                <p14:cNvContentPartPr/>
                <p14:nvPr/>
              </p14:nvContentPartPr>
              <p14:xfrm>
                <a:off x="6267012" y="3785044"/>
                <a:ext cx="177840" cy="19800"/>
              </p14:xfrm>
            </p:contentPart>
          </mc:Choice>
          <mc:Fallback xmlns="">
            <p:pic>
              <p:nvPicPr>
                <p:cNvPr id="30" name="Ink 29">
                  <a:extLst>
                    <a:ext uri="{FF2B5EF4-FFF2-40B4-BE49-F238E27FC236}">
                      <a16:creationId xmlns:a16="http://schemas.microsoft.com/office/drawing/2014/main" id="{A10B33AD-001E-7C4C-52F4-36B20C564B90}"/>
                    </a:ext>
                  </a:extLst>
                </p:cNvPr>
                <p:cNvPicPr/>
                <p:nvPr/>
              </p:nvPicPr>
              <p:blipFill>
                <a:blip r:embed="rId39"/>
                <a:stretch>
                  <a:fillRect/>
                </a:stretch>
              </p:blipFill>
              <p:spPr>
                <a:xfrm>
                  <a:off x="6260892" y="3778924"/>
                  <a:ext cx="190080" cy="32040"/>
                </a:xfrm>
                <a:prstGeom prst="rect">
                  <a:avLst/>
                </a:prstGeom>
              </p:spPr>
            </p:pic>
          </mc:Fallback>
        </mc:AlternateContent>
        <mc:AlternateContent xmlns:mc="http://schemas.openxmlformats.org/markup-compatibility/2006" xmlns:p14="http://schemas.microsoft.com/office/powerpoint/2010/main">
          <mc:Choice Requires="p14">
            <p:contentPart p14:bwMode="auto" r:id="rId40">
              <p14:nvContentPartPr>
                <p14:cNvPr id="32" name="Ink 31">
                  <a:extLst>
                    <a:ext uri="{FF2B5EF4-FFF2-40B4-BE49-F238E27FC236}">
                      <a16:creationId xmlns:a16="http://schemas.microsoft.com/office/drawing/2014/main" id="{B5521604-E79F-7358-F220-07333AB6E34C}"/>
                    </a:ext>
                  </a:extLst>
                </p14:cNvPr>
                <p14:cNvContentPartPr/>
                <p14:nvPr/>
              </p14:nvContentPartPr>
              <p14:xfrm>
                <a:off x="4700652" y="3915364"/>
                <a:ext cx="288000" cy="216720"/>
              </p14:xfrm>
            </p:contentPart>
          </mc:Choice>
          <mc:Fallback xmlns="">
            <p:pic>
              <p:nvPicPr>
                <p:cNvPr id="32" name="Ink 31">
                  <a:extLst>
                    <a:ext uri="{FF2B5EF4-FFF2-40B4-BE49-F238E27FC236}">
                      <a16:creationId xmlns:a16="http://schemas.microsoft.com/office/drawing/2014/main" id="{B5521604-E79F-7358-F220-07333AB6E34C}"/>
                    </a:ext>
                  </a:extLst>
                </p:cNvPr>
                <p:cNvPicPr/>
                <p:nvPr/>
              </p:nvPicPr>
              <p:blipFill>
                <a:blip r:embed="rId41"/>
                <a:stretch>
                  <a:fillRect/>
                </a:stretch>
              </p:blipFill>
              <p:spPr>
                <a:xfrm>
                  <a:off x="4694532" y="3909244"/>
                  <a:ext cx="300240" cy="228960"/>
                </a:xfrm>
                <a:prstGeom prst="rect">
                  <a:avLst/>
                </a:prstGeom>
              </p:spPr>
            </p:pic>
          </mc:Fallback>
        </mc:AlternateContent>
        <mc:AlternateContent xmlns:mc="http://schemas.openxmlformats.org/markup-compatibility/2006" xmlns:p14="http://schemas.microsoft.com/office/powerpoint/2010/main">
          <mc:Choice Requires="p14">
            <p:contentPart p14:bwMode="auto" r:id="rId42">
              <p14:nvContentPartPr>
                <p14:cNvPr id="33" name="Ink 32">
                  <a:extLst>
                    <a:ext uri="{FF2B5EF4-FFF2-40B4-BE49-F238E27FC236}">
                      <a16:creationId xmlns:a16="http://schemas.microsoft.com/office/drawing/2014/main" id="{22FCE824-C9B5-62C1-1B1E-745659574D24}"/>
                    </a:ext>
                  </a:extLst>
                </p14:cNvPr>
                <p14:cNvContentPartPr/>
                <p14:nvPr/>
              </p14:nvContentPartPr>
              <p14:xfrm>
                <a:off x="4663572" y="3821764"/>
                <a:ext cx="390240" cy="84960"/>
              </p14:xfrm>
            </p:contentPart>
          </mc:Choice>
          <mc:Fallback xmlns="">
            <p:pic>
              <p:nvPicPr>
                <p:cNvPr id="33" name="Ink 32">
                  <a:extLst>
                    <a:ext uri="{FF2B5EF4-FFF2-40B4-BE49-F238E27FC236}">
                      <a16:creationId xmlns:a16="http://schemas.microsoft.com/office/drawing/2014/main" id="{22FCE824-C9B5-62C1-1B1E-745659574D24}"/>
                    </a:ext>
                  </a:extLst>
                </p:cNvPr>
                <p:cNvPicPr/>
                <p:nvPr/>
              </p:nvPicPr>
              <p:blipFill>
                <a:blip r:embed="rId43"/>
                <a:stretch>
                  <a:fillRect/>
                </a:stretch>
              </p:blipFill>
              <p:spPr>
                <a:xfrm>
                  <a:off x="4657452" y="3815618"/>
                  <a:ext cx="402480" cy="97252"/>
                </a:xfrm>
                <a:prstGeom prst="rect">
                  <a:avLst/>
                </a:prstGeom>
              </p:spPr>
            </p:pic>
          </mc:Fallback>
        </mc:AlternateContent>
        <mc:AlternateContent xmlns:mc="http://schemas.openxmlformats.org/markup-compatibility/2006" xmlns:p14="http://schemas.microsoft.com/office/powerpoint/2010/main">
          <mc:Choice Requires="p14">
            <p:contentPart p14:bwMode="auto" r:id="rId44">
              <p14:nvContentPartPr>
                <p14:cNvPr id="34" name="Ink 33">
                  <a:extLst>
                    <a:ext uri="{FF2B5EF4-FFF2-40B4-BE49-F238E27FC236}">
                      <a16:creationId xmlns:a16="http://schemas.microsoft.com/office/drawing/2014/main" id="{F53E1B23-83FD-D30D-23AA-3DB1C11733C2}"/>
                    </a:ext>
                  </a:extLst>
                </p14:cNvPr>
                <p14:cNvContentPartPr/>
                <p14:nvPr/>
              </p14:nvContentPartPr>
              <p14:xfrm>
                <a:off x="4717572" y="3804484"/>
                <a:ext cx="533160" cy="149040"/>
              </p14:xfrm>
            </p:contentPart>
          </mc:Choice>
          <mc:Fallback xmlns="">
            <p:pic>
              <p:nvPicPr>
                <p:cNvPr id="34" name="Ink 33">
                  <a:extLst>
                    <a:ext uri="{FF2B5EF4-FFF2-40B4-BE49-F238E27FC236}">
                      <a16:creationId xmlns:a16="http://schemas.microsoft.com/office/drawing/2014/main" id="{F53E1B23-83FD-D30D-23AA-3DB1C11733C2}"/>
                    </a:ext>
                  </a:extLst>
                </p:cNvPr>
                <p:cNvPicPr/>
                <p:nvPr/>
              </p:nvPicPr>
              <p:blipFill>
                <a:blip r:embed="rId45"/>
                <a:stretch>
                  <a:fillRect/>
                </a:stretch>
              </p:blipFill>
              <p:spPr>
                <a:xfrm>
                  <a:off x="4711452" y="3798364"/>
                  <a:ext cx="545400" cy="161280"/>
                </a:xfrm>
                <a:prstGeom prst="rect">
                  <a:avLst/>
                </a:prstGeom>
              </p:spPr>
            </p:pic>
          </mc:Fallback>
        </mc:AlternateContent>
        <mc:AlternateContent xmlns:mc="http://schemas.openxmlformats.org/markup-compatibility/2006" xmlns:p14="http://schemas.microsoft.com/office/powerpoint/2010/main">
          <mc:Choice Requires="p14">
            <p:contentPart p14:bwMode="auto" r:id="rId46">
              <p14:nvContentPartPr>
                <p14:cNvPr id="35" name="Ink 34">
                  <a:extLst>
                    <a:ext uri="{FF2B5EF4-FFF2-40B4-BE49-F238E27FC236}">
                      <a16:creationId xmlns:a16="http://schemas.microsoft.com/office/drawing/2014/main" id="{F9FD191F-20F0-A1EB-5E3F-270060C5DE40}"/>
                    </a:ext>
                  </a:extLst>
                </p14:cNvPr>
                <p14:cNvContentPartPr/>
                <p14:nvPr/>
              </p14:nvContentPartPr>
              <p14:xfrm>
                <a:off x="4666812" y="3808084"/>
                <a:ext cx="220680" cy="188640"/>
              </p14:xfrm>
            </p:contentPart>
          </mc:Choice>
          <mc:Fallback xmlns="">
            <p:pic>
              <p:nvPicPr>
                <p:cNvPr id="35" name="Ink 34">
                  <a:extLst>
                    <a:ext uri="{FF2B5EF4-FFF2-40B4-BE49-F238E27FC236}">
                      <a16:creationId xmlns:a16="http://schemas.microsoft.com/office/drawing/2014/main" id="{F9FD191F-20F0-A1EB-5E3F-270060C5DE40}"/>
                    </a:ext>
                  </a:extLst>
                </p:cNvPr>
                <p:cNvPicPr/>
                <p:nvPr/>
              </p:nvPicPr>
              <p:blipFill>
                <a:blip r:embed="rId47"/>
                <a:stretch>
                  <a:fillRect/>
                </a:stretch>
              </p:blipFill>
              <p:spPr>
                <a:xfrm>
                  <a:off x="4660692" y="3801964"/>
                  <a:ext cx="232920" cy="200880"/>
                </a:xfrm>
                <a:prstGeom prst="rect">
                  <a:avLst/>
                </a:prstGeom>
              </p:spPr>
            </p:pic>
          </mc:Fallback>
        </mc:AlternateContent>
        <mc:AlternateContent xmlns:mc="http://schemas.openxmlformats.org/markup-compatibility/2006" xmlns:p14="http://schemas.microsoft.com/office/powerpoint/2010/main">
          <mc:Choice Requires="p14">
            <p:contentPart p14:bwMode="auto" r:id="rId48">
              <p14:nvContentPartPr>
                <p14:cNvPr id="36" name="Ink 35">
                  <a:extLst>
                    <a:ext uri="{FF2B5EF4-FFF2-40B4-BE49-F238E27FC236}">
                      <a16:creationId xmlns:a16="http://schemas.microsoft.com/office/drawing/2014/main" id="{29EC34EC-BDA0-684F-7336-BFBC9AF2FD8A}"/>
                    </a:ext>
                  </a:extLst>
                </p14:cNvPr>
                <p14:cNvContentPartPr/>
                <p14:nvPr/>
              </p14:nvContentPartPr>
              <p14:xfrm>
                <a:off x="4461252" y="3773884"/>
                <a:ext cx="345240" cy="436680"/>
              </p14:xfrm>
            </p:contentPart>
          </mc:Choice>
          <mc:Fallback xmlns="">
            <p:pic>
              <p:nvPicPr>
                <p:cNvPr id="36" name="Ink 35">
                  <a:extLst>
                    <a:ext uri="{FF2B5EF4-FFF2-40B4-BE49-F238E27FC236}">
                      <a16:creationId xmlns:a16="http://schemas.microsoft.com/office/drawing/2014/main" id="{29EC34EC-BDA0-684F-7336-BFBC9AF2FD8A}"/>
                    </a:ext>
                  </a:extLst>
                </p:cNvPr>
                <p:cNvPicPr/>
                <p:nvPr/>
              </p:nvPicPr>
              <p:blipFill>
                <a:blip r:embed="rId49"/>
                <a:stretch>
                  <a:fillRect/>
                </a:stretch>
              </p:blipFill>
              <p:spPr>
                <a:xfrm>
                  <a:off x="4455138" y="3767764"/>
                  <a:ext cx="357467" cy="44892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50">
            <p14:nvContentPartPr>
              <p14:cNvPr id="38" name="Ink 37">
                <a:extLst>
                  <a:ext uri="{FF2B5EF4-FFF2-40B4-BE49-F238E27FC236}">
                    <a16:creationId xmlns:a16="http://schemas.microsoft.com/office/drawing/2014/main" id="{000B0C81-B5BF-648E-8D3D-6EB43713F33E}"/>
                  </a:ext>
                </a:extLst>
              </p14:cNvPr>
              <p14:cNvContentPartPr/>
              <p14:nvPr/>
            </p14:nvContentPartPr>
            <p14:xfrm>
              <a:off x="-1012908" y="658804"/>
              <a:ext cx="360" cy="360"/>
            </p14:xfrm>
          </p:contentPart>
        </mc:Choice>
        <mc:Fallback xmlns="">
          <p:pic>
            <p:nvPicPr>
              <p:cNvPr id="38" name="Ink 37">
                <a:extLst>
                  <a:ext uri="{FF2B5EF4-FFF2-40B4-BE49-F238E27FC236}">
                    <a16:creationId xmlns:a16="http://schemas.microsoft.com/office/drawing/2014/main" id="{000B0C81-B5BF-648E-8D3D-6EB43713F33E}"/>
                  </a:ext>
                </a:extLst>
              </p:cNvPr>
              <p:cNvPicPr/>
              <p:nvPr/>
            </p:nvPicPr>
            <p:blipFill>
              <a:blip r:embed="rId10"/>
              <a:stretch>
                <a:fillRect/>
              </a:stretch>
            </p:blipFill>
            <p:spPr>
              <a:xfrm>
                <a:off x="-1019028" y="652684"/>
                <a:ext cx="12600" cy="12600"/>
              </a:xfrm>
              <a:prstGeom prst="rect">
                <a:avLst/>
              </a:prstGeom>
            </p:spPr>
          </p:pic>
        </mc:Fallback>
      </mc:AlternateContent>
    </p:spTree>
    <p:extLst>
      <p:ext uri="{BB962C8B-B14F-4D97-AF65-F5344CB8AC3E}">
        <p14:creationId xmlns:p14="http://schemas.microsoft.com/office/powerpoint/2010/main" val="3723568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82D42-4C6F-5E8E-BE6C-71C84BA8859A}"/>
              </a:ext>
            </a:extLst>
          </p:cNvPr>
          <p:cNvSpPr>
            <a:spLocks noGrp="1"/>
          </p:cNvSpPr>
          <p:nvPr>
            <p:ph type="title"/>
          </p:nvPr>
        </p:nvSpPr>
        <p:spPr/>
        <p:txBody>
          <a:bodyPr/>
          <a:lstStyle/>
          <a:p>
            <a:r>
              <a:rPr lang="en-GB"/>
              <a:t>Year 6 Timetable </a:t>
            </a:r>
          </a:p>
        </p:txBody>
      </p:sp>
      <p:pic>
        <p:nvPicPr>
          <p:cNvPr id="4" name="Picture 3">
            <a:extLst>
              <a:ext uri="{FF2B5EF4-FFF2-40B4-BE49-F238E27FC236}">
                <a16:creationId xmlns:a16="http://schemas.microsoft.com/office/drawing/2014/main" id="{BF01CF76-79F2-0E0A-8CBF-23CCCF9E1C6A}"/>
              </a:ext>
            </a:extLst>
          </p:cNvPr>
          <p:cNvPicPr>
            <a:picLocks noChangeAspect="1"/>
          </p:cNvPicPr>
          <p:nvPr/>
        </p:nvPicPr>
        <p:blipFill>
          <a:blip r:embed="rId2"/>
          <a:stretch>
            <a:fillRect/>
          </a:stretch>
        </p:blipFill>
        <p:spPr>
          <a:xfrm>
            <a:off x="239712" y="1617590"/>
            <a:ext cx="8686800" cy="4325992"/>
          </a:xfrm>
          <a:prstGeom prst="rect">
            <a:avLst/>
          </a:prstGeom>
        </p:spPr>
      </p:pic>
    </p:spTree>
    <p:extLst>
      <p:ext uri="{BB962C8B-B14F-4D97-AF65-F5344CB8AC3E}">
        <p14:creationId xmlns:p14="http://schemas.microsoft.com/office/powerpoint/2010/main" val="883632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C9A04-5161-DD93-C855-8BF76A1121E5}"/>
              </a:ext>
            </a:extLst>
          </p:cNvPr>
          <p:cNvSpPr>
            <a:spLocks noGrp="1"/>
          </p:cNvSpPr>
          <p:nvPr>
            <p:ph type="title"/>
          </p:nvPr>
        </p:nvSpPr>
        <p:spPr/>
        <p:txBody>
          <a:bodyPr/>
          <a:lstStyle/>
          <a:p>
            <a:r>
              <a:rPr lang="en-GB"/>
              <a:t>The Year 6 Reading Spine </a:t>
            </a:r>
          </a:p>
        </p:txBody>
      </p:sp>
      <p:pic>
        <p:nvPicPr>
          <p:cNvPr id="7" name="Picture 6">
            <a:extLst>
              <a:ext uri="{FF2B5EF4-FFF2-40B4-BE49-F238E27FC236}">
                <a16:creationId xmlns:a16="http://schemas.microsoft.com/office/drawing/2014/main" id="{8A073645-DBFF-00F6-FACD-6EACDF50AD58}"/>
              </a:ext>
            </a:extLst>
          </p:cNvPr>
          <p:cNvPicPr>
            <a:picLocks noChangeAspect="1"/>
          </p:cNvPicPr>
          <p:nvPr/>
        </p:nvPicPr>
        <p:blipFill>
          <a:blip r:embed="rId2"/>
          <a:stretch>
            <a:fillRect/>
          </a:stretch>
        </p:blipFill>
        <p:spPr>
          <a:xfrm>
            <a:off x="5315802" y="401662"/>
            <a:ext cx="764958" cy="476199"/>
          </a:xfrm>
          <a:prstGeom prst="rect">
            <a:avLst/>
          </a:prstGeom>
        </p:spPr>
      </p:pic>
      <p:sp>
        <p:nvSpPr>
          <p:cNvPr id="8" name="TextBox 7">
            <a:extLst>
              <a:ext uri="{FF2B5EF4-FFF2-40B4-BE49-F238E27FC236}">
                <a16:creationId xmlns:a16="http://schemas.microsoft.com/office/drawing/2014/main" id="{E0B2A4AF-E48D-B70A-58F2-4B149F4B0825}"/>
              </a:ext>
            </a:extLst>
          </p:cNvPr>
          <p:cNvSpPr txBox="1"/>
          <p:nvPr/>
        </p:nvSpPr>
        <p:spPr>
          <a:xfrm>
            <a:off x="506058" y="1014984"/>
            <a:ext cx="3997116" cy="338554"/>
          </a:xfrm>
          <a:prstGeom prst="rect">
            <a:avLst/>
          </a:prstGeom>
          <a:noFill/>
        </p:spPr>
        <p:txBody>
          <a:bodyPr wrap="square" rtlCol="0">
            <a:spAutoFit/>
          </a:bodyPr>
          <a:lstStyle/>
          <a:p>
            <a:pPr marL="285750" indent="-285750">
              <a:buFont typeface="Arial" panose="020B0604020202020204" pitchFamily="34" charset="0"/>
              <a:buChar char="•"/>
            </a:pPr>
            <a:r>
              <a:rPr lang="en-GB" sz="1600"/>
              <a:t>Autumn 1: Wonder by R J Palacio   </a:t>
            </a:r>
          </a:p>
        </p:txBody>
      </p:sp>
      <p:sp>
        <p:nvSpPr>
          <p:cNvPr id="15" name="TextBox 14">
            <a:extLst>
              <a:ext uri="{FF2B5EF4-FFF2-40B4-BE49-F238E27FC236}">
                <a16:creationId xmlns:a16="http://schemas.microsoft.com/office/drawing/2014/main" id="{23125A87-BCDA-5BC3-E09E-B4460806D161}"/>
              </a:ext>
            </a:extLst>
          </p:cNvPr>
          <p:cNvSpPr txBox="1"/>
          <p:nvPr/>
        </p:nvSpPr>
        <p:spPr>
          <a:xfrm>
            <a:off x="2418737" y="1431144"/>
            <a:ext cx="4069733" cy="2862322"/>
          </a:xfrm>
          <a:prstGeom prst="rect">
            <a:avLst/>
          </a:prstGeom>
          <a:noFill/>
        </p:spPr>
        <p:txBody>
          <a:bodyPr wrap="square" rtlCol="0">
            <a:spAutoFit/>
          </a:bodyPr>
          <a:lstStyle/>
          <a:p>
            <a:r>
              <a:rPr lang="en-GB" sz="1800" b="0" i="0" u="none" strike="noStrike">
                <a:solidFill>
                  <a:srgbClr val="333333"/>
                </a:solidFill>
                <a:effectLst/>
                <a:latin typeface="Arial" panose="020B0604020202020204" pitchFamily="34" charset="0"/>
              </a:rPr>
              <a:t>This term we are reading the novel </a:t>
            </a:r>
            <a:r>
              <a:rPr lang="en-GB" sz="1800">
                <a:solidFill>
                  <a:srgbClr val="333333"/>
                </a:solidFill>
                <a:latin typeface="Arial" panose="020B0604020202020204" pitchFamily="34" charset="0"/>
              </a:rPr>
              <a:t>Wonder by R J Palacio</a:t>
            </a:r>
            <a:r>
              <a:rPr lang="en-GB" sz="1800" b="0" i="0" u="none" strike="noStrike">
                <a:solidFill>
                  <a:srgbClr val="333333"/>
                </a:solidFill>
                <a:effectLst/>
                <a:latin typeface="Arial" panose="020B0604020202020204" pitchFamily="34" charset="0"/>
              </a:rPr>
              <a:t>. We have a class set so all children are able to follow along. </a:t>
            </a:r>
            <a:r>
              <a:rPr lang="en-GB" sz="1800">
                <a:solidFill>
                  <a:srgbClr val="333333"/>
                </a:solidFill>
                <a:latin typeface="Arial" panose="020B0604020202020204" pitchFamily="34" charset="0"/>
              </a:rPr>
              <a:t>We make sure at the end of each day the children have the opportunity to hear someone read aloud. We also use this time to allow the children to answer VIPER questions to support their reading comprehension skills. </a:t>
            </a:r>
          </a:p>
        </p:txBody>
      </p:sp>
      <p:pic>
        <p:nvPicPr>
          <p:cNvPr id="4" name="Picture 3">
            <a:extLst>
              <a:ext uri="{FF2B5EF4-FFF2-40B4-BE49-F238E27FC236}">
                <a16:creationId xmlns:a16="http://schemas.microsoft.com/office/drawing/2014/main" id="{5CCF8C1C-FFF4-8AFF-CCBA-F510A03D5C78}"/>
              </a:ext>
            </a:extLst>
          </p:cNvPr>
          <p:cNvPicPr>
            <a:picLocks noChangeAspect="1"/>
          </p:cNvPicPr>
          <p:nvPr/>
        </p:nvPicPr>
        <p:blipFill>
          <a:blip r:embed="rId3"/>
          <a:stretch>
            <a:fillRect/>
          </a:stretch>
        </p:blipFill>
        <p:spPr>
          <a:xfrm>
            <a:off x="-218621" y="1241651"/>
            <a:ext cx="2874153" cy="2874153"/>
          </a:xfrm>
          <a:prstGeom prst="rect">
            <a:avLst/>
          </a:prstGeom>
        </p:spPr>
      </p:pic>
      <p:pic>
        <p:nvPicPr>
          <p:cNvPr id="6148" name="Picture 4">
            <a:extLst>
              <a:ext uri="{FF2B5EF4-FFF2-40B4-BE49-F238E27FC236}">
                <a16:creationId xmlns:a16="http://schemas.microsoft.com/office/drawing/2014/main" id="{3A154B23-B6B7-FCAF-434F-1BF97D7FDB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1677" y="4579357"/>
            <a:ext cx="1232924" cy="190831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a:extLst>
              <a:ext uri="{FF2B5EF4-FFF2-40B4-BE49-F238E27FC236}">
                <a16:creationId xmlns:a16="http://schemas.microsoft.com/office/drawing/2014/main" id="{4C15AB50-3CA8-DF6E-4445-0B3035D72F9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0602" y="4579357"/>
            <a:ext cx="1269186" cy="1908312"/>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a:extLst>
              <a:ext uri="{FF2B5EF4-FFF2-40B4-BE49-F238E27FC236}">
                <a16:creationId xmlns:a16="http://schemas.microsoft.com/office/drawing/2014/main" id="{A063F159-AC75-0FFB-ACED-D0B8A0B519E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2843" y="4565531"/>
            <a:ext cx="1266563" cy="1938993"/>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a:extLst>
              <a:ext uri="{FF2B5EF4-FFF2-40B4-BE49-F238E27FC236}">
                <a16:creationId xmlns:a16="http://schemas.microsoft.com/office/drawing/2014/main" id="{98E073FA-0CAC-9D62-1876-DD9493A54B1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83496" y="4548676"/>
            <a:ext cx="1274529" cy="1938993"/>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a:extLst>
              <a:ext uri="{FF2B5EF4-FFF2-40B4-BE49-F238E27FC236}">
                <a16:creationId xmlns:a16="http://schemas.microsoft.com/office/drawing/2014/main" id="{131479E8-408B-C6F8-DBA4-F176260E846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155277" y="110595"/>
            <a:ext cx="1337631" cy="1992525"/>
          </a:xfrm>
          <a:prstGeom prst="rect">
            <a:avLst/>
          </a:prstGeom>
          <a:noFill/>
          <a:extLst>
            <a:ext uri="{909E8E84-426E-40DD-AFC4-6F175D3DCCD1}">
              <a14:hiddenFill xmlns:a14="http://schemas.microsoft.com/office/drawing/2010/main">
                <a:solidFill>
                  <a:srgbClr val="FFFFFF"/>
                </a:solidFill>
              </a14:hiddenFill>
            </a:ext>
          </a:extLst>
        </p:spPr>
      </p:pic>
      <p:sp>
        <p:nvSpPr>
          <p:cNvPr id="5" name="Speech Bubble: Oval 4">
            <a:extLst>
              <a:ext uri="{FF2B5EF4-FFF2-40B4-BE49-F238E27FC236}">
                <a16:creationId xmlns:a16="http://schemas.microsoft.com/office/drawing/2014/main" id="{BC9D7EE9-3DE1-5B9F-5C94-5EA17529E294}"/>
              </a:ext>
            </a:extLst>
          </p:cNvPr>
          <p:cNvSpPr/>
          <p:nvPr/>
        </p:nvSpPr>
        <p:spPr>
          <a:xfrm>
            <a:off x="6080760" y="3514556"/>
            <a:ext cx="2568451" cy="1003821"/>
          </a:xfrm>
          <a:prstGeom prst="wedgeEllipseCallou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a:t>Here are some more novels from the year 6 reading spine. </a:t>
            </a:r>
          </a:p>
        </p:txBody>
      </p:sp>
      <p:pic>
        <p:nvPicPr>
          <p:cNvPr id="3" name="Picture 2" descr="Kingswood Primary School - VIPERS">
            <a:extLst>
              <a:ext uri="{FF2B5EF4-FFF2-40B4-BE49-F238E27FC236}">
                <a16:creationId xmlns:a16="http://schemas.microsoft.com/office/drawing/2014/main" id="{30D64A16-B143-3741-11A5-BE20FECBE5E2}"/>
              </a:ext>
            </a:extLst>
          </p:cNvPr>
          <p:cNvPicPr>
            <a:picLocks noChangeAspect="1"/>
          </p:cNvPicPr>
          <p:nvPr/>
        </p:nvPicPr>
        <p:blipFill>
          <a:blip r:embed="rId9"/>
          <a:stretch>
            <a:fillRect/>
          </a:stretch>
        </p:blipFill>
        <p:spPr>
          <a:xfrm>
            <a:off x="6601968" y="2240280"/>
            <a:ext cx="2249424" cy="1252728"/>
          </a:xfrm>
          <a:prstGeom prst="rect">
            <a:avLst/>
          </a:prstGeom>
        </p:spPr>
      </p:pic>
      <p:pic>
        <p:nvPicPr>
          <p:cNvPr id="6" name="Picture 5" descr="Image result for malamander">
            <a:extLst>
              <a:ext uri="{FF2B5EF4-FFF2-40B4-BE49-F238E27FC236}">
                <a16:creationId xmlns:a16="http://schemas.microsoft.com/office/drawing/2014/main" id="{BA9A92F6-E4B9-4339-C8C9-E80460FF733C}"/>
              </a:ext>
            </a:extLst>
          </p:cNvPr>
          <p:cNvPicPr>
            <a:picLocks noChangeAspect="1"/>
          </p:cNvPicPr>
          <p:nvPr/>
        </p:nvPicPr>
        <p:blipFill>
          <a:blip r:embed="rId10"/>
          <a:stretch>
            <a:fillRect/>
          </a:stretch>
        </p:blipFill>
        <p:spPr>
          <a:xfrm>
            <a:off x="130742" y="4552044"/>
            <a:ext cx="1336597" cy="1952480"/>
          </a:xfrm>
          <a:prstGeom prst="rect">
            <a:avLst/>
          </a:prstGeom>
        </p:spPr>
      </p:pic>
      <p:pic>
        <p:nvPicPr>
          <p:cNvPr id="10" name="Picture 9">
            <a:extLst>
              <a:ext uri="{FF2B5EF4-FFF2-40B4-BE49-F238E27FC236}">
                <a16:creationId xmlns:a16="http://schemas.microsoft.com/office/drawing/2014/main" id="{1B6A1215-DF69-56B5-1B62-3BCF77B27515}"/>
              </a:ext>
            </a:extLst>
          </p:cNvPr>
          <p:cNvPicPr>
            <a:picLocks noChangeAspect="1"/>
          </p:cNvPicPr>
          <p:nvPr/>
        </p:nvPicPr>
        <p:blipFill>
          <a:blip r:embed="rId11"/>
          <a:stretch>
            <a:fillRect/>
          </a:stretch>
        </p:blipFill>
        <p:spPr>
          <a:xfrm>
            <a:off x="4284530" y="4565531"/>
            <a:ext cx="1264224" cy="1938993"/>
          </a:xfrm>
          <a:prstGeom prst="rect">
            <a:avLst/>
          </a:prstGeom>
        </p:spPr>
      </p:pic>
    </p:spTree>
    <p:extLst>
      <p:ext uri="{BB962C8B-B14F-4D97-AF65-F5344CB8AC3E}">
        <p14:creationId xmlns:p14="http://schemas.microsoft.com/office/powerpoint/2010/main" val="14985434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A0543-E9DC-A446-0376-8CC6F56C4FE8}"/>
              </a:ext>
            </a:extLst>
          </p:cNvPr>
          <p:cNvSpPr>
            <a:spLocks noGrp="1"/>
          </p:cNvSpPr>
          <p:nvPr>
            <p:ph type="title"/>
          </p:nvPr>
        </p:nvSpPr>
        <p:spPr>
          <a:xfrm>
            <a:off x="232389" y="131346"/>
            <a:ext cx="7521575" cy="549275"/>
          </a:xfrm>
        </p:spPr>
        <p:txBody>
          <a:bodyPr/>
          <a:lstStyle/>
          <a:p>
            <a:r>
              <a:rPr lang="en-GB"/>
              <a:t>Year 6 Camping trip:</a:t>
            </a:r>
          </a:p>
        </p:txBody>
      </p:sp>
      <p:sp>
        <p:nvSpPr>
          <p:cNvPr id="3" name="TextBox 2">
            <a:extLst>
              <a:ext uri="{FF2B5EF4-FFF2-40B4-BE49-F238E27FC236}">
                <a16:creationId xmlns:a16="http://schemas.microsoft.com/office/drawing/2014/main" id="{17354A17-D7AF-12F1-D5BC-3F81E047B2F7}"/>
              </a:ext>
            </a:extLst>
          </p:cNvPr>
          <p:cNvSpPr txBox="1"/>
          <p:nvPr/>
        </p:nvSpPr>
        <p:spPr>
          <a:xfrm>
            <a:off x="471948" y="914400"/>
            <a:ext cx="7871952" cy="4893647"/>
          </a:xfrm>
          <a:prstGeom prst="rect">
            <a:avLst/>
          </a:prstGeom>
          <a:noFill/>
        </p:spPr>
        <p:txBody>
          <a:bodyPr wrap="square" lIns="91440" tIns="45720" rIns="91440" bIns="45720" rtlCol="0" anchor="t">
            <a:spAutoFit/>
          </a:bodyPr>
          <a:lstStyle/>
          <a:p>
            <a:r>
              <a:rPr lang="en-GB" sz="2400" dirty="0"/>
              <a:t>Organising a camping trip previously was a great success! As a result, we would loved to offer this experience again to our hard working pupils. </a:t>
            </a:r>
          </a:p>
          <a:p>
            <a:endParaRPr lang="en-GB" sz="2400"/>
          </a:p>
          <a:p>
            <a:r>
              <a:rPr lang="en-GB" sz="2400" dirty="0"/>
              <a:t>This experience allowed children to learn a range of new skills! – some of the activities include archery, fire lighting and survival games. </a:t>
            </a:r>
          </a:p>
          <a:p>
            <a:endParaRPr lang="en-GB" sz="2400"/>
          </a:p>
          <a:p>
            <a:r>
              <a:rPr lang="en-GB" sz="2400" dirty="0"/>
              <a:t>More information about the date and payment will be sent out soon. </a:t>
            </a:r>
          </a:p>
          <a:p>
            <a:endParaRPr lang="en-GB" sz="2400"/>
          </a:p>
          <a:p>
            <a:endParaRPr lang="en-GB" sz="2400"/>
          </a:p>
          <a:p>
            <a:r>
              <a:rPr lang="en-GB" sz="2400" dirty="0"/>
              <a:t> </a:t>
            </a:r>
            <a:r>
              <a:rPr lang="en-GB" dirty="0"/>
              <a:t> </a:t>
            </a:r>
          </a:p>
        </p:txBody>
      </p:sp>
      <p:pic>
        <p:nvPicPr>
          <p:cNvPr id="7170" name="Picture 2" descr="Image preview">
            <a:extLst>
              <a:ext uri="{FF2B5EF4-FFF2-40B4-BE49-F238E27FC236}">
                <a16:creationId xmlns:a16="http://schemas.microsoft.com/office/drawing/2014/main" id="{72E2E65A-CF39-7F58-5B44-7E96D2D41C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389" y="5178191"/>
            <a:ext cx="2049631" cy="153081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preview">
            <a:extLst>
              <a:ext uri="{FF2B5EF4-FFF2-40B4-BE49-F238E27FC236}">
                <a16:creationId xmlns:a16="http://schemas.microsoft.com/office/drawing/2014/main" id="{A194302B-B10C-7082-A07B-14724ED932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568" y="5178191"/>
            <a:ext cx="2049631" cy="1530818"/>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Image preview">
            <a:extLst>
              <a:ext uri="{FF2B5EF4-FFF2-40B4-BE49-F238E27FC236}">
                <a16:creationId xmlns:a16="http://schemas.microsoft.com/office/drawing/2014/main" id="{44F38CAF-0D1B-CE47-5153-4C068699E1B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5109365"/>
            <a:ext cx="2141783" cy="1599644"/>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Image preview">
            <a:extLst>
              <a:ext uri="{FF2B5EF4-FFF2-40B4-BE49-F238E27FC236}">
                <a16:creationId xmlns:a16="http://schemas.microsoft.com/office/drawing/2014/main" id="{C4213369-A114-1BE8-7E1D-D30FA975BADE}"/>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17782" b="26270"/>
          <a:stretch/>
        </p:blipFill>
        <p:spPr bwMode="auto">
          <a:xfrm>
            <a:off x="6861980" y="5109365"/>
            <a:ext cx="2135443" cy="1599644"/>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a:extLst>
              <a:ext uri="{FF2B5EF4-FFF2-40B4-BE49-F238E27FC236}">
                <a16:creationId xmlns:a16="http://schemas.microsoft.com/office/drawing/2014/main" id="{8B6B7C6E-C67C-D07E-A6D1-DBC9250020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10585" y="90864"/>
            <a:ext cx="1786838" cy="12564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737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A91BA-51B7-1238-310B-C7CF41C66D9E}"/>
              </a:ext>
            </a:extLst>
          </p:cNvPr>
          <p:cNvSpPr>
            <a:spLocks noGrp="1"/>
          </p:cNvSpPr>
          <p:nvPr>
            <p:ph type="title"/>
          </p:nvPr>
        </p:nvSpPr>
        <p:spPr/>
        <p:txBody>
          <a:bodyPr/>
          <a:lstStyle/>
          <a:p>
            <a:r>
              <a:rPr lang="en-GB" sz="3600"/>
              <a:t>Longridge </a:t>
            </a:r>
          </a:p>
        </p:txBody>
      </p:sp>
      <p:sp>
        <p:nvSpPr>
          <p:cNvPr id="3" name="TextBox 2">
            <a:extLst>
              <a:ext uri="{FF2B5EF4-FFF2-40B4-BE49-F238E27FC236}">
                <a16:creationId xmlns:a16="http://schemas.microsoft.com/office/drawing/2014/main" id="{7DA8F4ED-3ACC-8C68-BAFE-221D4A7929FA}"/>
              </a:ext>
            </a:extLst>
          </p:cNvPr>
          <p:cNvSpPr txBox="1"/>
          <p:nvPr/>
        </p:nvSpPr>
        <p:spPr>
          <a:xfrm>
            <a:off x="230311" y="913177"/>
            <a:ext cx="8487784" cy="3108543"/>
          </a:xfrm>
          <a:prstGeom prst="rect">
            <a:avLst/>
          </a:prstGeom>
          <a:noFill/>
        </p:spPr>
        <p:txBody>
          <a:bodyPr wrap="square" lIns="91440" tIns="45720" rIns="91440" bIns="45720" rtlCol="0" anchor="t">
            <a:spAutoFit/>
          </a:bodyPr>
          <a:lstStyle/>
          <a:p>
            <a:r>
              <a:rPr lang="en-GB" sz="2800" dirty="0"/>
              <a:t>Towards the end of Year 6, we reward their hard work and resilience with a trip to Longridge, which will take place over 2 days. </a:t>
            </a:r>
          </a:p>
          <a:p>
            <a:endParaRPr lang="en-GB" sz="2800"/>
          </a:p>
          <a:p>
            <a:r>
              <a:rPr lang="en-GB" sz="2800" dirty="0"/>
              <a:t>More information about the trip (cost and itinerary) will be given closer to the time. Payment plans will also be available for families from January. </a:t>
            </a:r>
          </a:p>
        </p:txBody>
      </p:sp>
      <p:pic>
        <p:nvPicPr>
          <p:cNvPr id="15362" name="Picture 2" descr="Image preview">
            <a:extLst>
              <a:ext uri="{FF2B5EF4-FFF2-40B4-BE49-F238E27FC236}">
                <a16:creationId xmlns:a16="http://schemas.microsoft.com/office/drawing/2014/main" id="{BE45517A-131B-0DD6-E911-E735BDE565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083" y="4713820"/>
            <a:ext cx="2556909" cy="1921677"/>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Image preview">
            <a:extLst>
              <a:ext uri="{FF2B5EF4-FFF2-40B4-BE49-F238E27FC236}">
                <a16:creationId xmlns:a16="http://schemas.microsoft.com/office/drawing/2014/main" id="{923F4022-233E-E099-BE46-12DD325438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727" y="4291883"/>
            <a:ext cx="1797755" cy="2392023"/>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Image preview">
            <a:extLst>
              <a:ext uri="{FF2B5EF4-FFF2-40B4-BE49-F238E27FC236}">
                <a16:creationId xmlns:a16="http://schemas.microsoft.com/office/drawing/2014/main" id="{40D4F342-7431-E26C-82E0-ACCF48287DB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47217" y="4291883"/>
            <a:ext cx="1797755" cy="2392024"/>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Image preview">
            <a:extLst>
              <a:ext uri="{FF2B5EF4-FFF2-40B4-BE49-F238E27FC236}">
                <a16:creationId xmlns:a16="http://schemas.microsoft.com/office/drawing/2014/main" id="{5C7A2815-2690-315D-8D94-0DFA9DD0060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45031" y="4300191"/>
            <a:ext cx="1797755" cy="2392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3630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15"/>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a:ea typeface="Arial"/>
                <a:cs typeface="Arial"/>
                <a:sym typeface="Arial"/>
              </a:rPr>
              <a:t>School Values</a:t>
            </a:r>
            <a:endParaRPr/>
          </a:p>
        </p:txBody>
      </p:sp>
      <p:sp>
        <p:nvSpPr>
          <p:cNvPr id="98" name="Google Shape;98;p15"/>
          <p:cNvSpPr txBox="1">
            <a:spLocks noGrp="1"/>
          </p:cNvSpPr>
          <p:nvPr>
            <p:ph type="body" idx="1"/>
          </p:nvPr>
        </p:nvSpPr>
        <p:spPr>
          <a:xfrm>
            <a:off x="468300" y="1100124"/>
            <a:ext cx="8459390" cy="3678353"/>
          </a:xfrm>
          <a:prstGeom prst="rect">
            <a:avLst/>
          </a:prstGeom>
          <a:noFill/>
          <a:ln>
            <a:noFill/>
          </a:ln>
        </p:spPr>
        <p:txBody>
          <a:bodyPr spcFirstLastPara="1" wrap="square" lIns="91425" tIns="45700" rIns="91425" bIns="45700" anchor="t" anchorCtr="0">
            <a:noAutofit/>
          </a:bodyPr>
          <a:lstStyle/>
          <a:p>
            <a:pPr marL="0" marR="0" lvl="0" indent="-342900" algn="l" rtl="0">
              <a:lnSpc>
                <a:spcPct val="80000"/>
              </a:lnSpc>
              <a:spcBef>
                <a:spcPts val="0"/>
              </a:spcBef>
              <a:spcAft>
                <a:spcPts val="0"/>
              </a:spcAft>
              <a:buClr>
                <a:schemeClr val="dk1"/>
              </a:buClr>
              <a:buSzPts val="2400"/>
              <a:buFont typeface="Arial"/>
              <a:buNone/>
            </a:pPr>
            <a:r>
              <a:rPr lang="en-US" sz="2000" b="0" i="0" dirty="0">
                <a:solidFill>
                  <a:schemeClr val="tx1"/>
                </a:solidFill>
                <a:effectLst/>
                <a:latin typeface="Arial"/>
                <a:cs typeface="Arial"/>
              </a:rPr>
              <a:t>Our vision and values are at the core of everything we do. They underpin our teaching and learning</a:t>
            </a:r>
            <a:r>
              <a:rPr lang="en-US" sz="2000" b="0" dirty="0">
                <a:solidFill>
                  <a:schemeClr val="tx1"/>
                </a:solidFill>
                <a:latin typeface="Arial"/>
                <a:cs typeface="Arial"/>
              </a:rPr>
              <a:t> </a:t>
            </a:r>
            <a:r>
              <a:rPr lang="en-US" sz="2000" b="0" i="0" dirty="0">
                <a:solidFill>
                  <a:schemeClr val="tx1"/>
                </a:solidFill>
                <a:effectLst/>
                <a:latin typeface="Arial"/>
                <a:cs typeface="Arial"/>
              </a:rPr>
              <a:t>and provide an environment which prepares our pupils as confident, happy citizens.</a:t>
            </a:r>
          </a:p>
          <a:p>
            <a:pPr marL="0" marR="0" lvl="0" indent="-342900" algn="l" rtl="0">
              <a:lnSpc>
                <a:spcPct val="80000"/>
              </a:lnSpc>
              <a:spcBef>
                <a:spcPts val="0"/>
              </a:spcBef>
              <a:spcAft>
                <a:spcPts val="0"/>
              </a:spcAft>
              <a:buClr>
                <a:schemeClr val="dk1"/>
              </a:buClr>
              <a:buSzPts val="2400"/>
              <a:buFont typeface="Arial"/>
              <a:buNone/>
            </a:pPr>
            <a:endParaRPr lang="en-US" sz="2000">
              <a:solidFill>
                <a:schemeClr val="tx1"/>
              </a:solidFill>
              <a:latin typeface="Arial" panose="020B0604020202020204" pitchFamily="34" charset="0"/>
              <a:ea typeface="Arial"/>
              <a:cs typeface="Arial" panose="020B0604020202020204" pitchFamily="34" charset="0"/>
              <a:sym typeface="Arial"/>
            </a:endParaRPr>
          </a:p>
          <a:p>
            <a:pPr marL="0" marR="0" lvl="0" indent="-342900" algn="l" rtl="0">
              <a:lnSpc>
                <a:spcPct val="80000"/>
              </a:lnSpc>
              <a:spcBef>
                <a:spcPts val="0"/>
              </a:spcBef>
              <a:spcAft>
                <a:spcPts val="0"/>
              </a:spcAft>
              <a:buClr>
                <a:schemeClr val="dk1"/>
              </a:buClr>
              <a:buSzPts val="2400"/>
              <a:buFont typeface="Arial"/>
              <a:buNone/>
            </a:pPr>
            <a:r>
              <a:rPr lang="en-US" sz="2000" dirty="0">
                <a:latin typeface="Arial"/>
                <a:ea typeface="Arial"/>
                <a:cs typeface="Arial"/>
                <a:sym typeface="Arial"/>
              </a:rPr>
              <a:t>Our Values</a:t>
            </a:r>
            <a:r>
              <a:rPr lang="en-US" sz="2000" b="0" dirty="0">
                <a:latin typeface="Arial"/>
                <a:ea typeface="Arial"/>
                <a:cs typeface="Arial"/>
                <a:sym typeface="Arial"/>
              </a:rPr>
              <a:t>: Resilience, Equality, Independence, Respect and Kindness. </a:t>
            </a:r>
            <a:endParaRPr lang="en-US" sz="2000" b="0" dirty="0">
              <a:latin typeface="Arial"/>
              <a:ea typeface="Arial"/>
              <a:cs typeface="Arial"/>
            </a:endParaRPr>
          </a:p>
          <a:p>
            <a:pPr marL="0" marR="0" lvl="0" indent="-342900" algn="l" rtl="0">
              <a:lnSpc>
                <a:spcPct val="80000"/>
              </a:lnSpc>
              <a:spcBef>
                <a:spcPts val="0"/>
              </a:spcBef>
              <a:spcAft>
                <a:spcPts val="0"/>
              </a:spcAft>
              <a:buClr>
                <a:schemeClr val="dk1"/>
              </a:buClr>
              <a:buSzPts val="2400"/>
              <a:buFont typeface="Arial"/>
              <a:buNone/>
            </a:pPr>
            <a:endParaRPr lang="en-US" sz="2000" b="0">
              <a:latin typeface="Arial" panose="020B0604020202020204" pitchFamily="34" charset="0"/>
              <a:ea typeface="Arial"/>
              <a:cs typeface="Arial" panose="020B0604020202020204" pitchFamily="34" charset="0"/>
              <a:sym typeface="Arial"/>
            </a:endParaRPr>
          </a:p>
          <a:p>
            <a:pPr marL="0" algn="l" fontAlgn="t">
              <a:spcBef>
                <a:spcPts val="0"/>
              </a:spcBef>
            </a:pPr>
            <a:r>
              <a:rPr lang="en-US" sz="2000" b="1" i="0" dirty="0">
                <a:solidFill>
                  <a:srgbClr val="E74C3C"/>
                </a:solidFill>
                <a:effectLst/>
                <a:latin typeface="+mn-lt"/>
              </a:rPr>
              <a:t>Mission Statement - </a:t>
            </a:r>
            <a:r>
              <a:rPr lang="en-US" sz="2000" b="0" i="0" dirty="0">
                <a:solidFill>
                  <a:schemeClr val="tx1"/>
                </a:solidFill>
                <a:effectLst/>
                <a:latin typeface="+mn-lt"/>
              </a:rPr>
              <a:t>to provide the highest quality all round education, for each and every child, in partnership with parents, within our diverse community. </a:t>
            </a:r>
            <a:endParaRPr lang="en-US" sz="2000" b="0" i="0">
              <a:solidFill>
                <a:schemeClr val="tx1"/>
              </a:solidFill>
              <a:effectLst/>
              <a:latin typeface="+mn-lt"/>
            </a:endParaRPr>
          </a:p>
          <a:p>
            <a:pPr marL="0" algn="l" fontAlgn="t">
              <a:spcBef>
                <a:spcPts val="0"/>
              </a:spcBef>
            </a:pPr>
            <a:r>
              <a:rPr lang="en-US" sz="2000" b="1" i="0" dirty="0">
                <a:solidFill>
                  <a:srgbClr val="E67E22"/>
                </a:solidFill>
                <a:effectLst/>
                <a:latin typeface="+mn-lt"/>
              </a:rPr>
              <a:t>Aim</a:t>
            </a:r>
            <a:r>
              <a:rPr lang="en-US" sz="2000" b="0" i="0" dirty="0">
                <a:solidFill>
                  <a:srgbClr val="565656"/>
                </a:solidFill>
                <a:effectLst/>
                <a:latin typeface="+mn-lt"/>
              </a:rPr>
              <a:t> - </a:t>
            </a:r>
            <a:r>
              <a:rPr lang="en-US" sz="2000" b="0" i="0" dirty="0">
                <a:solidFill>
                  <a:schemeClr val="tx1"/>
                </a:solidFill>
                <a:effectLst/>
                <a:latin typeface="+mn-lt"/>
              </a:rPr>
              <a:t>To create a happy, safe and curious learning community. </a:t>
            </a:r>
            <a:endParaRPr lang="en-US" sz="2000" b="0" i="0">
              <a:solidFill>
                <a:schemeClr val="tx1"/>
              </a:solidFill>
              <a:effectLst/>
              <a:latin typeface="+mn-lt"/>
            </a:endParaRPr>
          </a:p>
          <a:p>
            <a:pPr marL="0" algn="l" fontAlgn="t">
              <a:spcBef>
                <a:spcPts val="0"/>
              </a:spcBef>
            </a:pPr>
            <a:r>
              <a:rPr lang="en-US" sz="2000" b="1" i="0" dirty="0">
                <a:solidFill>
                  <a:srgbClr val="F39C12"/>
                </a:solidFill>
                <a:effectLst/>
                <a:latin typeface="+mn-lt"/>
              </a:rPr>
              <a:t>Purpose/Vision</a:t>
            </a:r>
            <a:r>
              <a:rPr lang="en-US" sz="2000" b="0" i="0" dirty="0">
                <a:solidFill>
                  <a:srgbClr val="565656"/>
                </a:solidFill>
                <a:effectLst/>
                <a:latin typeface="+mn-lt"/>
              </a:rPr>
              <a:t> - </a:t>
            </a:r>
            <a:r>
              <a:rPr lang="en-US" sz="2000" b="0" i="0" dirty="0">
                <a:solidFill>
                  <a:schemeClr val="tx1"/>
                </a:solidFill>
                <a:effectLst/>
                <a:latin typeface="+mn-lt"/>
              </a:rPr>
              <a:t>At Foxes Piece School pupils will leave resilient, confident, respectful and independent young people, ready for their next step in education.</a:t>
            </a:r>
          </a:p>
          <a:p>
            <a:pPr marL="342900" marR="0" lvl="0" indent="-342900" algn="l" rtl="0">
              <a:lnSpc>
                <a:spcPct val="80000"/>
              </a:lnSpc>
              <a:spcBef>
                <a:spcPts val="0"/>
              </a:spcBef>
              <a:spcAft>
                <a:spcPts val="0"/>
              </a:spcAft>
              <a:buClr>
                <a:schemeClr val="dk1"/>
              </a:buClr>
              <a:buSzPts val="2400"/>
              <a:buFont typeface="Arial"/>
              <a:buNone/>
            </a:pPr>
            <a:endParaRPr lang="en-US" sz="2000" b="0">
              <a:latin typeface="Arial" panose="020B0604020202020204" pitchFamily="34" charset="0"/>
              <a:ea typeface="Arial"/>
              <a:cs typeface="Arial" panose="020B0604020202020204" pitchFamily="34" charset="0"/>
              <a:sym typeface="Arial"/>
            </a:endParaRPr>
          </a:p>
          <a:p>
            <a:pPr marL="342900" marR="0" lvl="0" indent="-342900" algn="l" rtl="0">
              <a:lnSpc>
                <a:spcPct val="80000"/>
              </a:lnSpc>
              <a:spcBef>
                <a:spcPts val="0"/>
              </a:spcBef>
              <a:spcAft>
                <a:spcPts val="0"/>
              </a:spcAft>
              <a:buClr>
                <a:schemeClr val="dk1"/>
              </a:buClr>
              <a:buSzPts val="2400"/>
              <a:buFont typeface="Arial"/>
              <a:buNone/>
            </a:pPr>
            <a:endParaRPr lang="en-US" sz="2400" b="0">
              <a:latin typeface="Arial"/>
              <a:ea typeface="Arial"/>
              <a:cs typeface="Arial"/>
              <a:sym typeface="Arial"/>
            </a:endParaRPr>
          </a:p>
          <a:p>
            <a:pPr marL="342900" marR="0" lvl="0" indent="-342900" algn="l" rtl="0">
              <a:lnSpc>
                <a:spcPct val="80000"/>
              </a:lnSpc>
              <a:spcBef>
                <a:spcPts val="0"/>
              </a:spcBef>
              <a:spcAft>
                <a:spcPts val="0"/>
              </a:spcAft>
              <a:buClr>
                <a:schemeClr val="dk1"/>
              </a:buClr>
              <a:buSzPts val="2400"/>
              <a:buFont typeface="Arial"/>
              <a:buNone/>
            </a:pPr>
            <a:endParaRPr lang="en-US" sz="2400" b="0">
              <a:latin typeface="Arial"/>
              <a:ea typeface="Arial"/>
              <a:cs typeface="Arial"/>
              <a:sym typeface="Arial"/>
            </a:endParaRPr>
          </a:p>
          <a:p>
            <a:pPr marL="342900" marR="0" lvl="0" indent="-342900" algn="l" rtl="0">
              <a:lnSpc>
                <a:spcPct val="80000"/>
              </a:lnSpc>
              <a:spcBef>
                <a:spcPts val="0"/>
              </a:spcBef>
              <a:spcAft>
                <a:spcPts val="0"/>
              </a:spcAft>
              <a:buClr>
                <a:schemeClr val="dk1"/>
              </a:buClr>
              <a:buSzPts val="2400"/>
              <a:buFont typeface="Arial"/>
              <a:buNone/>
            </a:pPr>
            <a:r>
              <a:rPr lang="en-US" sz="2400" b="0" dirty="0">
                <a:latin typeface="Arial"/>
                <a:ea typeface="Arial"/>
                <a:cs typeface="Arial"/>
                <a:sym typeface="Arial"/>
              </a:rPr>
              <a:t> </a:t>
            </a:r>
            <a:endParaRPr sz="2400" b="1" i="0" u="none">
              <a:solidFill>
                <a:schemeClr val="dk1"/>
              </a:solidFill>
              <a:latin typeface="Libre Franklin"/>
              <a:ea typeface="Libre Franklin"/>
              <a:cs typeface="Libre Franklin"/>
              <a:sym typeface="Libre Franklin"/>
            </a:endParaRPr>
          </a:p>
        </p:txBody>
      </p:sp>
      <p:sp>
        <p:nvSpPr>
          <p:cNvPr id="3" name="TextBox 2">
            <a:extLst>
              <a:ext uri="{FF2B5EF4-FFF2-40B4-BE49-F238E27FC236}">
                <a16:creationId xmlns:a16="http://schemas.microsoft.com/office/drawing/2014/main" id="{9E567604-D0A5-A4B1-C455-AC8135784296}"/>
              </a:ext>
            </a:extLst>
          </p:cNvPr>
          <p:cNvSpPr txBox="1"/>
          <p:nvPr/>
        </p:nvSpPr>
        <p:spPr>
          <a:xfrm>
            <a:off x="468299" y="5214257"/>
            <a:ext cx="8338243" cy="1077218"/>
          </a:xfrm>
          <a:prstGeom prst="rect">
            <a:avLst/>
          </a:prstGeom>
          <a:noFill/>
        </p:spPr>
        <p:txBody>
          <a:bodyPr wrap="square" lIns="91440" tIns="45720" rIns="91440" bIns="45720" rtlCol="0" anchor="t">
            <a:spAutoFit/>
          </a:bodyPr>
          <a:lstStyle/>
          <a:p>
            <a:pPr marL="0" marR="0" lvl="0" indent="-342900" algn="ctr" rtl="0">
              <a:lnSpc>
                <a:spcPct val="80000"/>
              </a:lnSpc>
              <a:spcBef>
                <a:spcPts val="0"/>
              </a:spcBef>
              <a:spcAft>
                <a:spcPts val="0"/>
              </a:spcAft>
              <a:buClr>
                <a:schemeClr val="dk1"/>
              </a:buClr>
              <a:buSzPts val="2400"/>
              <a:buFont typeface="Arial"/>
              <a:buNone/>
            </a:pPr>
            <a:r>
              <a:rPr lang="en-US" sz="4000" b="0" dirty="0">
                <a:latin typeface="Arimo"/>
                <a:ea typeface="Arimo"/>
                <a:cs typeface="Arimo"/>
                <a:sym typeface="Arial"/>
              </a:rPr>
              <a:t>Resilience, Equality, Independence, Respect, </a:t>
            </a:r>
            <a:r>
              <a:rPr lang="en-US" sz="4000" dirty="0">
                <a:latin typeface="Arimo"/>
                <a:ea typeface="Arimo"/>
                <a:cs typeface="Arimo"/>
              </a:rPr>
              <a:t>Kindness</a:t>
            </a:r>
            <a:r>
              <a:rPr lang="en-US" sz="4000" b="0" dirty="0">
                <a:latin typeface="Arimo"/>
                <a:ea typeface="Arimo"/>
                <a:cs typeface="Arimo"/>
                <a:sym typeface="Arial"/>
              </a:rPr>
              <a:t>. </a:t>
            </a:r>
          </a:p>
        </p:txBody>
      </p:sp>
      <p:pic>
        <p:nvPicPr>
          <p:cNvPr id="2" name="Picture 1">
            <a:extLst>
              <a:ext uri="{FF2B5EF4-FFF2-40B4-BE49-F238E27FC236}">
                <a16:creationId xmlns:a16="http://schemas.microsoft.com/office/drawing/2014/main" id="{0BA084C0-1918-2CE2-45D3-31D1E11073C2}"/>
              </a:ext>
            </a:extLst>
          </p:cNvPr>
          <p:cNvPicPr/>
          <p:nvPr/>
        </p:nvPicPr>
        <p:blipFill>
          <a:blip r:embed="rId3"/>
          <a:srcRect/>
          <a:stretch>
            <a:fillRect/>
          </a:stretch>
        </p:blipFill>
        <p:spPr>
          <a:xfrm>
            <a:off x="8075640" y="113699"/>
            <a:ext cx="852050" cy="905652"/>
          </a:xfrm>
          <a:prstGeom prst="rect">
            <a:avLst/>
          </a:prstGeom>
          <a:noFill/>
          <a:ln>
            <a:noFill/>
            <a:prstDash/>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F7A7B-2002-BE12-1A9E-22E2071F411F}"/>
              </a:ext>
            </a:extLst>
          </p:cNvPr>
          <p:cNvSpPr>
            <a:spLocks noGrp="1"/>
          </p:cNvSpPr>
          <p:nvPr>
            <p:ph type="title"/>
          </p:nvPr>
        </p:nvSpPr>
        <p:spPr/>
        <p:txBody>
          <a:bodyPr/>
          <a:lstStyle/>
          <a:p>
            <a:r>
              <a:rPr lang="en-GB" b="1">
                <a:latin typeface="Arimo" panose="020B0604020202020204" charset="0"/>
                <a:ea typeface="Arimo" panose="020B0604020202020204" charset="0"/>
                <a:cs typeface="Arimo" panose="020B0604020202020204" charset="0"/>
              </a:rPr>
              <a:t>Behaviour and Expectations </a:t>
            </a:r>
          </a:p>
        </p:txBody>
      </p:sp>
      <p:sp>
        <p:nvSpPr>
          <p:cNvPr id="4" name="TextBox 3">
            <a:extLst>
              <a:ext uri="{FF2B5EF4-FFF2-40B4-BE49-F238E27FC236}">
                <a16:creationId xmlns:a16="http://schemas.microsoft.com/office/drawing/2014/main" id="{AC3FD540-D0BF-C501-6216-37767E08112E}"/>
              </a:ext>
            </a:extLst>
          </p:cNvPr>
          <p:cNvSpPr txBox="1"/>
          <p:nvPr/>
        </p:nvSpPr>
        <p:spPr>
          <a:xfrm>
            <a:off x="306115" y="914400"/>
            <a:ext cx="8037785" cy="3693319"/>
          </a:xfrm>
          <a:prstGeom prst="rect">
            <a:avLst/>
          </a:prstGeom>
          <a:noFill/>
        </p:spPr>
        <p:txBody>
          <a:bodyPr wrap="square" rtlCol="0">
            <a:spAutoFit/>
          </a:bodyPr>
          <a:lstStyle/>
          <a:p>
            <a:r>
              <a:rPr lang="en-US" sz="2000">
                <a:latin typeface="Arimo" panose="020B0604020202020204" charset="0"/>
                <a:ea typeface="Arimo" panose="020B0604020202020204" charset="0"/>
                <a:cs typeface="Arimo" panose="020B0604020202020204" charset="0"/>
              </a:rPr>
              <a:t>At Foxes Piece, we expect and encourage good behaviour and self discipline from all pupils in order to achieve an environment which enables emotional development, effective learning, high standards and the smooth functioning of the school as an orderly community.</a:t>
            </a:r>
          </a:p>
          <a:p>
            <a:r>
              <a:rPr lang="en-US" sz="2000">
                <a:latin typeface="Arimo" panose="020B0604020202020204" charset="0"/>
                <a:ea typeface="Arimo" panose="020B0604020202020204" charset="0"/>
                <a:cs typeface="Arimo" panose="020B0604020202020204" charset="0"/>
              </a:rPr>
              <a:t>How do we maintain this?</a:t>
            </a:r>
          </a:p>
          <a:p>
            <a:endParaRPr lang="en-GB" sz="2000">
              <a:latin typeface="Arimo" panose="020B0604020202020204" charset="0"/>
              <a:ea typeface="Arimo" panose="020B0604020202020204" charset="0"/>
              <a:cs typeface="Arimo" panose="020B0604020202020204" charset="0"/>
            </a:endParaRPr>
          </a:p>
          <a:p>
            <a:pPr marL="285750" indent="-285750">
              <a:buFont typeface="Arial" panose="020B0604020202020204" pitchFamily="34" charset="0"/>
              <a:buChar char="•"/>
            </a:pPr>
            <a:r>
              <a:rPr lang="en-GB" sz="2000">
                <a:latin typeface="Arimo" panose="020B0604020202020204" charset="0"/>
                <a:ea typeface="Arimo" panose="020B0604020202020204" charset="0"/>
                <a:cs typeface="Arimo" panose="020B0604020202020204" charset="0"/>
              </a:rPr>
              <a:t>By reinforcing our strong values regularly</a:t>
            </a:r>
          </a:p>
          <a:p>
            <a:pPr marL="285750" indent="-285750">
              <a:buFont typeface="Arial" panose="020B0604020202020204" pitchFamily="34" charset="0"/>
              <a:buChar char="•"/>
            </a:pPr>
            <a:r>
              <a:rPr lang="en-US" sz="2000">
                <a:latin typeface="Arimo" panose="020B0604020202020204" charset="0"/>
                <a:ea typeface="Arimo" panose="020B0604020202020204" charset="0"/>
                <a:cs typeface="Arimo" panose="020B0604020202020204" charset="0"/>
              </a:rPr>
              <a:t>Praise pupils for good behaviour by positive phrasing, giving tokens for children to collect and spend on the Token Trolley, collect marbles for a Marble Treat, Whole school Sharing Assembly and certificates for pupil’s achievements and successes. </a:t>
            </a:r>
          </a:p>
          <a:p>
            <a:r>
              <a:rPr lang="en-US"/>
              <a:t> </a:t>
            </a:r>
          </a:p>
        </p:txBody>
      </p:sp>
      <p:pic>
        <p:nvPicPr>
          <p:cNvPr id="6" name="Picture 5">
            <a:extLst>
              <a:ext uri="{FF2B5EF4-FFF2-40B4-BE49-F238E27FC236}">
                <a16:creationId xmlns:a16="http://schemas.microsoft.com/office/drawing/2014/main" id="{89B6AEC7-D5E0-F8DC-8D57-3AFC7C94AD22}"/>
              </a:ext>
            </a:extLst>
          </p:cNvPr>
          <p:cNvPicPr>
            <a:picLocks noChangeAspect="1"/>
          </p:cNvPicPr>
          <p:nvPr/>
        </p:nvPicPr>
        <p:blipFill>
          <a:blip r:embed="rId2"/>
          <a:stretch>
            <a:fillRect/>
          </a:stretch>
        </p:blipFill>
        <p:spPr>
          <a:xfrm>
            <a:off x="283890" y="5154561"/>
            <a:ext cx="1543265" cy="1629002"/>
          </a:xfrm>
          <a:prstGeom prst="rect">
            <a:avLst/>
          </a:prstGeom>
        </p:spPr>
      </p:pic>
      <p:pic>
        <p:nvPicPr>
          <p:cNvPr id="8" name="Picture 7">
            <a:extLst>
              <a:ext uri="{FF2B5EF4-FFF2-40B4-BE49-F238E27FC236}">
                <a16:creationId xmlns:a16="http://schemas.microsoft.com/office/drawing/2014/main" id="{74C46113-3A9F-478F-69F8-9C810CB0B91E}"/>
              </a:ext>
            </a:extLst>
          </p:cNvPr>
          <p:cNvPicPr>
            <a:picLocks noChangeAspect="1"/>
          </p:cNvPicPr>
          <p:nvPr/>
        </p:nvPicPr>
        <p:blipFill>
          <a:blip r:embed="rId3"/>
          <a:stretch>
            <a:fillRect/>
          </a:stretch>
        </p:blipFill>
        <p:spPr>
          <a:xfrm>
            <a:off x="2200758" y="5055952"/>
            <a:ext cx="2008751" cy="1651907"/>
          </a:xfrm>
          <a:prstGeom prst="rect">
            <a:avLst/>
          </a:prstGeom>
        </p:spPr>
      </p:pic>
      <p:pic>
        <p:nvPicPr>
          <p:cNvPr id="10" name="Picture 9">
            <a:extLst>
              <a:ext uri="{FF2B5EF4-FFF2-40B4-BE49-F238E27FC236}">
                <a16:creationId xmlns:a16="http://schemas.microsoft.com/office/drawing/2014/main" id="{B4A42AB4-604F-22FE-CE57-710BA9E8F4FF}"/>
              </a:ext>
            </a:extLst>
          </p:cNvPr>
          <p:cNvPicPr>
            <a:picLocks noChangeAspect="1"/>
          </p:cNvPicPr>
          <p:nvPr/>
        </p:nvPicPr>
        <p:blipFill>
          <a:blip r:embed="rId4"/>
          <a:stretch>
            <a:fillRect/>
          </a:stretch>
        </p:blipFill>
        <p:spPr>
          <a:xfrm>
            <a:off x="4583112" y="5055347"/>
            <a:ext cx="1475204" cy="1652512"/>
          </a:xfrm>
          <a:prstGeom prst="rect">
            <a:avLst/>
          </a:prstGeom>
        </p:spPr>
      </p:pic>
      <p:pic>
        <p:nvPicPr>
          <p:cNvPr id="12" name="Picture 11">
            <a:extLst>
              <a:ext uri="{FF2B5EF4-FFF2-40B4-BE49-F238E27FC236}">
                <a16:creationId xmlns:a16="http://schemas.microsoft.com/office/drawing/2014/main" id="{C7BE8AEB-3470-3EB0-C165-56A245E367C6}"/>
              </a:ext>
            </a:extLst>
          </p:cNvPr>
          <p:cNvPicPr>
            <a:picLocks noChangeAspect="1"/>
          </p:cNvPicPr>
          <p:nvPr/>
        </p:nvPicPr>
        <p:blipFill>
          <a:blip r:embed="rId5"/>
          <a:stretch>
            <a:fillRect/>
          </a:stretch>
        </p:blipFill>
        <p:spPr>
          <a:xfrm>
            <a:off x="6346350" y="5055346"/>
            <a:ext cx="2648064" cy="1652513"/>
          </a:xfrm>
          <a:prstGeom prst="rect">
            <a:avLst/>
          </a:prstGeom>
        </p:spPr>
      </p:pic>
    </p:spTree>
    <p:extLst>
      <p:ext uri="{BB962C8B-B14F-4D97-AF65-F5344CB8AC3E}">
        <p14:creationId xmlns:p14="http://schemas.microsoft.com/office/powerpoint/2010/main" val="18065237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A8D92-48CD-51FF-E684-8BD667509DE2}"/>
              </a:ext>
            </a:extLst>
          </p:cNvPr>
          <p:cNvSpPr>
            <a:spLocks noGrp="1"/>
          </p:cNvSpPr>
          <p:nvPr>
            <p:ph type="title"/>
          </p:nvPr>
        </p:nvSpPr>
        <p:spPr>
          <a:xfrm>
            <a:off x="288925" y="612775"/>
            <a:ext cx="7521575" cy="549275"/>
          </a:xfrm>
        </p:spPr>
        <p:txBody>
          <a:bodyPr/>
          <a:lstStyle/>
          <a:p>
            <a:r>
              <a:rPr lang="en-US" sz="3600" dirty="0"/>
              <a:t>Token Trolley </a:t>
            </a:r>
          </a:p>
        </p:txBody>
      </p:sp>
      <p:pic>
        <p:nvPicPr>
          <p:cNvPr id="3" name="Picture 2" descr="A shelf with toys and objects on it&#10;&#10;AI-generated content may be incorrect.">
            <a:extLst>
              <a:ext uri="{FF2B5EF4-FFF2-40B4-BE49-F238E27FC236}">
                <a16:creationId xmlns:a16="http://schemas.microsoft.com/office/drawing/2014/main" id="{29E1162F-B9F5-F0E8-294F-9D3070DAB77B}"/>
              </a:ext>
            </a:extLst>
          </p:cNvPr>
          <p:cNvPicPr>
            <a:picLocks noChangeAspect="1"/>
          </p:cNvPicPr>
          <p:nvPr/>
        </p:nvPicPr>
        <p:blipFill>
          <a:blip r:embed="rId2"/>
          <a:stretch>
            <a:fillRect/>
          </a:stretch>
        </p:blipFill>
        <p:spPr>
          <a:xfrm>
            <a:off x="5667375" y="195263"/>
            <a:ext cx="3105150" cy="2800350"/>
          </a:xfrm>
          <a:prstGeom prst="rect">
            <a:avLst/>
          </a:prstGeom>
        </p:spPr>
      </p:pic>
      <p:pic>
        <p:nvPicPr>
          <p:cNvPr id="4" name="Picture 3" descr="A shelf with toys and toys on it&#10;&#10;AI-generated content may be incorrect.">
            <a:extLst>
              <a:ext uri="{FF2B5EF4-FFF2-40B4-BE49-F238E27FC236}">
                <a16:creationId xmlns:a16="http://schemas.microsoft.com/office/drawing/2014/main" id="{A8E06959-B107-7867-8329-53A5661C957D}"/>
              </a:ext>
            </a:extLst>
          </p:cNvPr>
          <p:cNvPicPr>
            <a:picLocks noChangeAspect="1"/>
          </p:cNvPicPr>
          <p:nvPr/>
        </p:nvPicPr>
        <p:blipFill>
          <a:blip r:embed="rId3"/>
          <a:stretch>
            <a:fillRect/>
          </a:stretch>
        </p:blipFill>
        <p:spPr>
          <a:xfrm>
            <a:off x="285750" y="1163876"/>
            <a:ext cx="3467100" cy="2301398"/>
          </a:xfrm>
          <a:prstGeom prst="rect">
            <a:avLst/>
          </a:prstGeom>
        </p:spPr>
      </p:pic>
      <p:pic>
        <p:nvPicPr>
          <p:cNvPr id="6" name="Picture 5" descr="A group of small plastic containers&#10;&#10;AI-generated content may be incorrect.">
            <a:extLst>
              <a:ext uri="{FF2B5EF4-FFF2-40B4-BE49-F238E27FC236}">
                <a16:creationId xmlns:a16="http://schemas.microsoft.com/office/drawing/2014/main" id="{E120CE85-15B1-1A02-2933-5A9B09B2D8D6}"/>
              </a:ext>
            </a:extLst>
          </p:cNvPr>
          <p:cNvPicPr>
            <a:picLocks noChangeAspect="1"/>
          </p:cNvPicPr>
          <p:nvPr/>
        </p:nvPicPr>
        <p:blipFill>
          <a:blip r:embed="rId4"/>
          <a:stretch>
            <a:fillRect/>
          </a:stretch>
        </p:blipFill>
        <p:spPr>
          <a:xfrm>
            <a:off x="4543425" y="5103541"/>
            <a:ext cx="2676525" cy="1622969"/>
          </a:xfrm>
          <a:prstGeom prst="rect">
            <a:avLst/>
          </a:prstGeom>
        </p:spPr>
      </p:pic>
      <p:pic>
        <p:nvPicPr>
          <p:cNvPr id="8" name="Picture 7" descr="A box of balls and toys&#10;&#10;AI-generated content may be incorrect.">
            <a:extLst>
              <a:ext uri="{FF2B5EF4-FFF2-40B4-BE49-F238E27FC236}">
                <a16:creationId xmlns:a16="http://schemas.microsoft.com/office/drawing/2014/main" id="{32F7384F-1819-495E-3017-B2286E8276D8}"/>
              </a:ext>
            </a:extLst>
          </p:cNvPr>
          <p:cNvPicPr>
            <a:picLocks noChangeAspect="1"/>
          </p:cNvPicPr>
          <p:nvPr/>
        </p:nvPicPr>
        <p:blipFill>
          <a:blip r:embed="rId5"/>
          <a:stretch>
            <a:fillRect/>
          </a:stretch>
        </p:blipFill>
        <p:spPr>
          <a:xfrm>
            <a:off x="6729413" y="3081338"/>
            <a:ext cx="2171700" cy="2133600"/>
          </a:xfrm>
          <a:prstGeom prst="rect">
            <a:avLst/>
          </a:prstGeom>
        </p:spPr>
      </p:pic>
      <p:pic>
        <p:nvPicPr>
          <p:cNvPr id="10" name="Picture 9" descr="A group of toys and objects on a table&#10;&#10;AI-generated content may be incorrect.">
            <a:extLst>
              <a:ext uri="{FF2B5EF4-FFF2-40B4-BE49-F238E27FC236}">
                <a16:creationId xmlns:a16="http://schemas.microsoft.com/office/drawing/2014/main" id="{BC1CD648-30C1-3F1C-0D1F-73207E778406}"/>
              </a:ext>
            </a:extLst>
          </p:cNvPr>
          <p:cNvPicPr>
            <a:picLocks noChangeAspect="1"/>
          </p:cNvPicPr>
          <p:nvPr/>
        </p:nvPicPr>
        <p:blipFill>
          <a:blip r:embed="rId6"/>
          <a:stretch>
            <a:fillRect/>
          </a:stretch>
        </p:blipFill>
        <p:spPr>
          <a:xfrm>
            <a:off x="3600450" y="195263"/>
            <a:ext cx="1952625" cy="2609850"/>
          </a:xfrm>
          <a:prstGeom prst="rect">
            <a:avLst/>
          </a:prstGeom>
        </p:spPr>
      </p:pic>
      <p:pic>
        <p:nvPicPr>
          <p:cNvPr id="12" name="Picture 11" descr="A shelf with tennis balls and video game controllers&#10;&#10;AI-generated content may be incorrect.">
            <a:extLst>
              <a:ext uri="{FF2B5EF4-FFF2-40B4-BE49-F238E27FC236}">
                <a16:creationId xmlns:a16="http://schemas.microsoft.com/office/drawing/2014/main" id="{F5050D0F-9283-3AFB-635D-0D56820300E0}"/>
              </a:ext>
            </a:extLst>
          </p:cNvPr>
          <p:cNvPicPr>
            <a:picLocks noChangeAspect="1"/>
          </p:cNvPicPr>
          <p:nvPr/>
        </p:nvPicPr>
        <p:blipFill>
          <a:blip r:embed="rId7"/>
          <a:stretch>
            <a:fillRect/>
          </a:stretch>
        </p:blipFill>
        <p:spPr>
          <a:xfrm>
            <a:off x="190500" y="3630304"/>
            <a:ext cx="4191000" cy="2531091"/>
          </a:xfrm>
          <a:prstGeom prst="rect">
            <a:avLst/>
          </a:prstGeom>
        </p:spPr>
      </p:pic>
      <p:pic>
        <p:nvPicPr>
          <p:cNvPr id="14" name="Picture 13" descr="A basket full of colorful markers&#10;&#10;AI-generated content may be incorrect.">
            <a:extLst>
              <a:ext uri="{FF2B5EF4-FFF2-40B4-BE49-F238E27FC236}">
                <a16:creationId xmlns:a16="http://schemas.microsoft.com/office/drawing/2014/main" id="{C8D27B9A-BC62-7E45-79B5-3CC88543F062}"/>
              </a:ext>
            </a:extLst>
          </p:cNvPr>
          <p:cNvPicPr>
            <a:picLocks noChangeAspect="1"/>
          </p:cNvPicPr>
          <p:nvPr/>
        </p:nvPicPr>
        <p:blipFill>
          <a:blip r:embed="rId8"/>
          <a:stretch>
            <a:fillRect/>
          </a:stretch>
        </p:blipFill>
        <p:spPr>
          <a:xfrm>
            <a:off x="3314700" y="2900016"/>
            <a:ext cx="3305175" cy="2124767"/>
          </a:xfrm>
          <a:prstGeom prst="rect">
            <a:avLst/>
          </a:prstGeom>
        </p:spPr>
      </p:pic>
    </p:spTree>
    <p:extLst>
      <p:ext uri="{BB962C8B-B14F-4D97-AF65-F5344CB8AC3E}">
        <p14:creationId xmlns:p14="http://schemas.microsoft.com/office/powerpoint/2010/main" val="3680203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4"/>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mo"/>
              <a:buNone/>
            </a:pPr>
            <a:r>
              <a:rPr lang="en-US" sz="2800" b="1" i="0" u="sng">
                <a:solidFill>
                  <a:schemeClr val="dk1"/>
                </a:solidFill>
                <a:latin typeface="Arimo"/>
                <a:ea typeface="Arimo"/>
                <a:cs typeface="Arimo"/>
                <a:sym typeface="Arimo"/>
              </a:rPr>
              <a:t>BREAK AND LUNCHTIMES</a:t>
            </a:r>
            <a:endParaRPr/>
          </a:p>
        </p:txBody>
      </p:sp>
      <p:sp>
        <p:nvSpPr>
          <p:cNvPr id="92" name="Google Shape;92;p14"/>
          <p:cNvSpPr txBox="1">
            <a:spLocks noGrp="1"/>
          </p:cNvSpPr>
          <p:nvPr>
            <p:ph type="body" idx="1"/>
          </p:nvPr>
        </p:nvSpPr>
        <p:spPr>
          <a:xfrm>
            <a:off x="468300" y="981075"/>
            <a:ext cx="8258400" cy="4026300"/>
          </a:xfrm>
          <a:prstGeom prst="rect">
            <a:avLst/>
          </a:prstGeom>
          <a:noFill/>
          <a:ln>
            <a:noFill/>
          </a:ln>
        </p:spPr>
        <p:txBody>
          <a:bodyPr spcFirstLastPara="1" wrap="square" lIns="91425" tIns="45700" rIns="91425" bIns="45700" anchor="t" anchorCtr="0">
            <a:noAutofit/>
          </a:bodyPr>
          <a:lstStyle/>
          <a:p>
            <a:pPr marL="0" marR="0" lvl="0" indent="-342900" algn="l" rtl="0">
              <a:lnSpc>
                <a:spcPct val="100000"/>
              </a:lnSpc>
              <a:spcBef>
                <a:spcPts val="0"/>
              </a:spcBef>
              <a:spcAft>
                <a:spcPts val="0"/>
              </a:spcAft>
              <a:buClr>
                <a:schemeClr val="dk1"/>
              </a:buClr>
              <a:buSzPts val="2000"/>
              <a:buFont typeface="Arial"/>
              <a:buNone/>
            </a:pPr>
            <a:r>
              <a:rPr lang="en-US" sz="2000" b="0" i="0" u="none" strike="noStrike" cap="none">
                <a:solidFill>
                  <a:schemeClr val="dk1"/>
                </a:solidFill>
                <a:latin typeface="Arimo"/>
                <a:ea typeface="Arimo"/>
                <a:cs typeface="Arimo"/>
                <a:sym typeface="Arimo"/>
              </a:rPr>
              <a:t>Fruit is available in the dining hall at break times. Children can bring in their own healthy snack.</a:t>
            </a:r>
          </a:p>
          <a:p>
            <a:pPr marL="0" marR="0" lvl="0" indent="-342900" algn="l" rtl="0">
              <a:lnSpc>
                <a:spcPct val="100000"/>
              </a:lnSpc>
              <a:spcBef>
                <a:spcPts val="0"/>
              </a:spcBef>
              <a:spcAft>
                <a:spcPts val="0"/>
              </a:spcAft>
              <a:buClr>
                <a:schemeClr val="dk1"/>
              </a:buClr>
              <a:buSzPts val="2000"/>
              <a:buFont typeface="Arial"/>
              <a:buNone/>
            </a:pPr>
            <a:endParaRPr lang="en-US" sz="2000" b="0">
              <a:latin typeface="Arimo"/>
              <a:ea typeface="Arimo"/>
              <a:cs typeface="Arimo"/>
              <a:sym typeface="Arimo"/>
            </a:endParaRPr>
          </a:p>
          <a:p>
            <a:pPr marL="0" marR="0" lvl="0" indent="-342900" algn="l" rtl="0">
              <a:lnSpc>
                <a:spcPct val="100000"/>
              </a:lnSpc>
              <a:spcBef>
                <a:spcPts val="0"/>
              </a:spcBef>
              <a:spcAft>
                <a:spcPts val="0"/>
              </a:spcAft>
              <a:buClr>
                <a:schemeClr val="dk1"/>
              </a:buClr>
              <a:buSzPts val="2000"/>
              <a:buFont typeface="Arial"/>
              <a:buNone/>
            </a:pPr>
            <a:r>
              <a:rPr lang="en-US" sz="2000" b="0" i="0" u="none" strike="noStrike" cap="none">
                <a:solidFill>
                  <a:schemeClr val="dk1"/>
                </a:solidFill>
                <a:latin typeface="Arimo"/>
                <a:ea typeface="Arimo"/>
                <a:cs typeface="Arimo"/>
                <a:sym typeface="Arimo"/>
              </a:rPr>
              <a:t>Hot dinners are available to children when requested and paid for in advance. They are also able to have packed lunches. All children sit together in </a:t>
            </a:r>
            <a:r>
              <a:rPr lang="en-US" sz="2000" b="0">
                <a:latin typeface="Arimo"/>
                <a:ea typeface="Arimo"/>
                <a:cs typeface="Arimo"/>
                <a:sym typeface="Arimo"/>
              </a:rPr>
              <a:t>The Hungry Fox </a:t>
            </a:r>
            <a:r>
              <a:rPr lang="en-US" sz="2000" b="0" i="0" u="none" strike="noStrike" cap="none">
                <a:solidFill>
                  <a:schemeClr val="dk1"/>
                </a:solidFill>
                <a:latin typeface="Arimo"/>
                <a:ea typeface="Arimo"/>
                <a:cs typeface="Arimo"/>
                <a:sym typeface="Arimo"/>
              </a:rPr>
              <a:t>dining hall in mixed year groups</a:t>
            </a:r>
            <a:r>
              <a:rPr lang="en-US" sz="2000" b="0">
                <a:latin typeface="Arimo"/>
                <a:ea typeface="Arimo"/>
                <a:cs typeface="Arimo"/>
                <a:sym typeface="Arimo"/>
              </a:rPr>
              <a:t>.</a:t>
            </a:r>
          </a:p>
          <a:p>
            <a:pPr marL="0" marR="0" lvl="0" indent="-342900" algn="l" rtl="0">
              <a:lnSpc>
                <a:spcPct val="100000"/>
              </a:lnSpc>
              <a:spcBef>
                <a:spcPts val="0"/>
              </a:spcBef>
              <a:spcAft>
                <a:spcPts val="0"/>
              </a:spcAft>
              <a:buClr>
                <a:schemeClr val="dk1"/>
              </a:buClr>
              <a:buSzPts val="2000"/>
              <a:buFont typeface="Arial"/>
              <a:buNone/>
            </a:pPr>
            <a:endParaRPr/>
          </a:p>
          <a:p>
            <a:pPr marL="0" marR="0" lvl="0" indent="-342900" algn="l" rtl="0">
              <a:lnSpc>
                <a:spcPct val="100000"/>
              </a:lnSpc>
              <a:spcBef>
                <a:spcPts val="0"/>
              </a:spcBef>
              <a:spcAft>
                <a:spcPts val="0"/>
              </a:spcAft>
              <a:buClr>
                <a:schemeClr val="dk1"/>
              </a:buClr>
              <a:buSzPts val="2000"/>
              <a:buFont typeface="Arial"/>
              <a:buNone/>
            </a:pPr>
            <a:r>
              <a:rPr lang="en-US" sz="2000" b="0" i="0" u="none" strike="noStrike" cap="none">
                <a:solidFill>
                  <a:schemeClr val="dk1"/>
                </a:solidFill>
                <a:latin typeface="Arimo"/>
                <a:ea typeface="Arimo"/>
                <a:cs typeface="Arimo"/>
                <a:sym typeface="Arimo"/>
              </a:rPr>
              <a:t>Lunches and snacks provided from home should help to promote a balanced and healthy approach to food and diet. </a:t>
            </a:r>
          </a:p>
          <a:p>
            <a:pPr marL="0" marR="0" lvl="0" indent="-342900" algn="l" rtl="0">
              <a:lnSpc>
                <a:spcPct val="100000"/>
              </a:lnSpc>
              <a:spcBef>
                <a:spcPts val="0"/>
              </a:spcBef>
              <a:spcAft>
                <a:spcPts val="0"/>
              </a:spcAft>
              <a:buClr>
                <a:schemeClr val="dk1"/>
              </a:buClr>
              <a:buSzPts val="2000"/>
              <a:buFont typeface="Arial"/>
              <a:buNone/>
            </a:pPr>
            <a:endParaRPr lang="en-US" sz="2000" b="0" i="0" u="none" strike="noStrike" cap="none">
              <a:solidFill>
                <a:schemeClr val="dk1"/>
              </a:solidFill>
              <a:latin typeface="Arimo"/>
              <a:ea typeface="Arimo"/>
              <a:cs typeface="Arimo"/>
              <a:sym typeface="Arimo"/>
            </a:endParaRPr>
          </a:p>
          <a:p>
            <a:pPr marL="0" lvl="1">
              <a:spcBef>
                <a:spcPts val="0"/>
              </a:spcBef>
              <a:buClr>
                <a:schemeClr val="dk1"/>
              </a:buClr>
              <a:buSzPts val="2000"/>
              <a:buNone/>
            </a:pPr>
            <a:r>
              <a:rPr lang="en-US" sz="2000" b="0" i="0" u="none" strike="noStrike" cap="none">
                <a:solidFill>
                  <a:schemeClr val="dk1"/>
                </a:solidFill>
                <a:latin typeface="Arimo"/>
                <a:ea typeface="Arimo"/>
                <a:cs typeface="Arimo"/>
                <a:sym typeface="Arimo"/>
              </a:rPr>
              <a:t>We are a nut free school – </a:t>
            </a:r>
            <a:r>
              <a:rPr lang="en-US" sz="2000" b="1" i="0" u="none" strike="noStrike" cap="none">
                <a:solidFill>
                  <a:schemeClr val="dk1"/>
                </a:solidFill>
                <a:latin typeface="Arimo"/>
                <a:ea typeface="Arimo"/>
                <a:cs typeface="Arimo"/>
                <a:sym typeface="Arimo"/>
              </a:rPr>
              <a:t>no nut products to be brought into school.</a:t>
            </a:r>
            <a:endParaRPr/>
          </a:p>
        </p:txBody>
      </p:sp>
      <p:pic>
        <p:nvPicPr>
          <p:cNvPr id="11266" name="Picture 2" descr="apple pondering">
            <a:extLst>
              <a:ext uri="{FF2B5EF4-FFF2-40B4-BE49-F238E27FC236}">
                <a16:creationId xmlns:a16="http://schemas.microsoft.com/office/drawing/2014/main" id="{A35F855B-D598-E84D-98F2-162A379D0D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3350" y="3743634"/>
            <a:ext cx="2963350" cy="2963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16"/>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Uniform and PE Days</a:t>
            </a:r>
            <a:endParaRPr>
              <a:latin typeface="Arimo" panose="020B0604020202020204" charset="0"/>
              <a:ea typeface="Arimo" panose="020B0604020202020204" charset="0"/>
              <a:cs typeface="Arimo" panose="020B0604020202020204" charset="0"/>
            </a:endParaRPr>
          </a:p>
        </p:txBody>
      </p:sp>
      <p:sp>
        <p:nvSpPr>
          <p:cNvPr id="104" name="Google Shape;104;p16"/>
          <p:cNvSpPr txBox="1">
            <a:spLocks noGrp="1"/>
          </p:cNvSpPr>
          <p:nvPr>
            <p:ph type="body" idx="1"/>
          </p:nvPr>
        </p:nvSpPr>
        <p:spPr>
          <a:xfrm>
            <a:off x="391886" y="981075"/>
            <a:ext cx="8490857" cy="5299982"/>
          </a:xfrm>
          <a:prstGeom prst="rect">
            <a:avLst/>
          </a:prstGeom>
          <a:noFill/>
          <a:ln>
            <a:noFill/>
          </a:ln>
        </p:spPr>
        <p:txBody>
          <a:bodyPr spcFirstLastPara="1" wrap="square" lIns="91425" tIns="45700" rIns="91425" bIns="45700" anchor="t" anchorCtr="0">
            <a:normAutofit/>
          </a:bodyPr>
          <a:lstStyle/>
          <a:p>
            <a:pPr marL="0" marR="0" lvl="0" indent="-342900" algn="l" rtl="0">
              <a:lnSpc>
                <a:spcPct val="120000"/>
              </a:lnSpc>
              <a:spcBef>
                <a:spcPts val="0"/>
              </a:spcBef>
              <a:spcAft>
                <a:spcPts val="0"/>
              </a:spcAft>
              <a:buClr>
                <a:schemeClr val="dk1"/>
              </a:buClr>
              <a:buSzPts val="2400"/>
              <a:buFont typeface="Arial"/>
              <a:buNone/>
            </a:pPr>
            <a:r>
              <a:rPr lang="en-US" sz="2000" b="0" i="0" u="none">
                <a:solidFill>
                  <a:schemeClr val="dk1"/>
                </a:solidFill>
                <a:latin typeface="Arimo" panose="020B0604020202020204" charset="0"/>
                <a:ea typeface="Arimo" panose="020B0604020202020204" charset="0"/>
                <a:cs typeface="Arimo" panose="020B0604020202020204" charset="0"/>
                <a:sym typeface="Arial"/>
              </a:rPr>
              <a:t>- Please can school uniform be clearly labelled.  </a:t>
            </a:r>
            <a:endParaRPr sz="2000">
              <a:latin typeface="Arimo" panose="020B0604020202020204" charset="0"/>
              <a:ea typeface="Arimo" panose="020B0604020202020204" charset="0"/>
              <a:cs typeface="Arimo" panose="020B0604020202020204" charset="0"/>
            </a:endParaRPr>
          </a:p>
          <a:p>
            <a:pPr marL="0" marR="0" lvl="0" indent="-342900" algn="l" rtl="0">
              <a:lnSpc>
                <a:spcPct val="120000"/>
              </a:lnSpc>
              <a:spcBef>
                <a:spcPts val="0"/>
              </a:spcBef>
              <a:spcAft>
                <a:spcPts val="0"/>
              </a:spcAft>
              <a:buClr>
                <a:schemeClr val="dk1"/>
              </a:buClr>
              <a:buSzPts val="2400"/>
              <a:buFontTx/>
              <a:buChar char="-"/>
            </a:pPr>
            <a:r>
              <a:rPr lang="en-US" sz="2000" b="0" i="0" u="none">
                <a:solidFill>
                  <a:schemeClr val="dk1"/>
                </a:solidFill>
                <a:latin typeface="Arimo" panose="020B0604020202020204" charset="0"/>
                <a:ea typeface="Arimo" panose="020B0604020202020204" charset="0"/>
                <a:cs typeface="Arimo" panose="020B0604020202020204" charset="0"/>
                <a:sym typeface="Arial"/>
              </a:rPr>
              <a:t>PE uniform</a:t>
            </a:r>
            <a:r>
              <a:rPr lang="en-US" sz="2000" b="0">
                <a:latin typeface="Arimo" panose="020B0604020202020204" charset="0"/>
                <a:ea typeface="Arimo" panose="020B0604020202020204" charset="0"/>
                <a:cs typeface="Arimo" panose="020B0604020202020204" charset="0"/>
                <a:sym typeface="Arial"/>
              </a:rPr>
              <a:t> needs to be worn to school on child’s PE day and must be clearly labelled</a:t>
            </a:r>
            <a:r>
              <a:rPr lang="en-US" sz="2000" b="0" i="0" u="none">
                <a:solidFill>
                  <a:schemeClr val="dk1"/>
                </a:solidFill>
                <a:latin typeface="Arimo" panose="020B0604020202020204" charset="0"/>
                <a:ea typeface="Arimo" panose="020B0604020202020204" charset="0"/>
                <a:cs typeface="Arimo" panose="020B0604020202020204" charset="0"/>
                <a:sym typeface="Arial"/>
              </a:rPr>
              <a:t>.</a:t>
            </a:r>
          </a:p>
          <a:p>
            <a:pPr marL="0" marR="0" lvl="0" indent="-342900" algn="l" rtl="0">
              <a:lnSpc>
                <a:spcPct val="120000"/>
              </a:lnSpc>
              <a:spcBef>
                <a:spcPts val="0"/>
              </a:spcBef>
              <a:spcAft>
                <a:spcPts val="0"/>
              </a:spcAft>
              <a:buClr>
                <a:schemeClr val="dk1"/>
              </a:buClr>
              <a:buSzPts val="2400"/>
              <a:buFontTx/>
              <a:buChar char="-"/>
            </a:pPr>
            <a:r>
              <a:rPr lang="en-US" sz="2000">
                <a:latin typeface="Arimo" panose="020B0604020202020204" charset="0"/>
                <a:ea typeface="Arimo" panose="020B0604020202020204" charset="0"/>
                <a:cs typeface="Arimo" panose="020B0604020202020204" charset="0"/>
                <a:sym typeface="Arial"/>
              </a:rPr>
              <a:t>PE days in Year 6 are Monday and Friday</a:t>
            </a:r>
            <a:r>
              <a:rPr lang="en-US" sz="2000" b="0">
                <a:latin typeface="Arimo" panose="020B0604020202020204" charset="0"/>
                <a:ea typeface="Arimo" panose="020B0604020202020204" charset="0"/>
                <a:cs typeface="Arimo" panose="020B0604020202020204" charset="0"/>
                <a:sym typeface="Arial"/>
              </a:rPr>
              <a:t>. </a:t>
            </a:r>
            <a:endParaRPr sz="2000">
              <a:latin typeface="Arimo" panose="020B0604020202020204" charset="0"/>
              <a:ea typeface="Arimo" panose="020B0604020202020204" charset="0"/>
              <a:cs typeface="Arimo" panose="020B0604020202020204" charset="0"/>
            </a:endParaRPr>
          </a:p>
          <a:p>
            <a:pPr marL="0" marR="0" lvl="0" indent="-342900" algn="l" rtl="0">
              <a:lnSpc>
                <a:spcPct val="120000"/>
              </a:lnSpc>
              <a:spcBef>
                <a:spcPts val="0"/>
              </a:spcBef>
              <a:spcAft>
                <a:spcPts val="0"/>
              </a:spcAft>
              <a:buClr>
                <a:schemeClr val="dk1"/>
              </a:buClr>
              <a:buSzPts val="2400"/>
              <a:buFont typeface="Arial"/>
              <a:buNone/>
            </a:pPr>
            <a:r>
              <a:rPr lang="en-US" sz="2000" b="0" i="0" u="none">
                <a:solidFill>
                  <a:schemeClr val="dk1"/>
                </a:solidFill>
                <a:latin typeface="Arimo" panose="020B0604020202020204" charset="0"/>
                <a:ea typeface="Arimo" panose="020B0604020202020204" charset="0"/>
                <a:cs typeface="Arimo" panose="020B0604020202020204" charset="0"/>
                <a:sym typeface="Arial"/>
              </a:rPr>
              <a:t>- If hair is long enough to be tied up, it must be. Please</a:t>
            </a:r>
            <a:endParaRPr sz="2000">
              <a:latin typeface="Arimo" panose="020B0604020202020204" charset="0"/>
              <a:ea typeface="Arimo" panose="020B0604020202020204" charset="0"/>
              <a:cs typeface="Arimo" panose="020B0604020202020204" charset="0"/>
            </a:endParaRPr>
          </a:p>
          <a:p>
            <a:pPr marL="0" marR="0" lvl="0" indent="-342900" algn="l" rtl="0">
              <a:lnSpc>
                <a:spcPct val="120000"/>
              </a:lnSpc>
              <a:spcBef>
                <a:spcPts val="0"/>
              </a:spcBef>
              <a:spcAft>
                <a:spcPts val="0"/>
              </a:spcAft>
              <a:buClr>
                <a:schemeClr val="dk1"/>
              </a:buClr>
              <a:buSzPts val="2400"/>
              <a:buFont typeface="Arial"/>
              <a:buNone/>
            </a:pPr>
            <a:r>
              <a:rPr lang="en-US" sz="2000" b="0" i="0" u="none">
                <a:latin typeface="Arimo"/>
                <a:ea typeface="Arimo"/>
                <a:cs typeface="Arimo"/>
                <a:sym typeface="Arial"/>
              </a:rPr>
              <a:t>can children wear plain hair bands/clips.</a:t>
            </a:r>
            <a:endParaRPr sz="2000">
              <a:latin typeface="Arimo"/>
              <a:ea typeface="Arimo"/>
              <a:cs typeface="Arimo"/>
            </a:endParaRPr>
          </a:p>
          <a:p>
            <a:pPr marL="0" marR="0" lvl="0" indent="-342900" algn="l" rtl="0">
              <a:lnSpc>
                <a:spcPct val="120000"/>
              </a:lnSpc>
              <a:spcBef>
                <a:spcPts val="0"/>
              </a:spcBef>
              <a:spcAft>
                <a:spcPts val="0"/>
              </a:spcAft>
              <a:buClr>
                <a:schemeClr val="dk1"/>
              </a:buClr>
              <a:buSzPts val="2400"/>
              <a:buFont typeface="Arial"/>
              <a:buNone/>
            </a:pPr>
            <a:r>
              <a:rPr lang="en-US" sz="2000" b="0" i="0" u="none">
                <a:solidFill>
                  <a:schemeClr val="dk1"/>
                </a:solidFill>
                <a:latin typeface="Arimo" panose="020B0604020202020204" charset="0"/>
                <a:ea typeface="Arimo" panose="020B0604020202020204" charset="0"/>
                <a:cs typeface="Arimo" panose="020B0604020202020204" charset="0"/>
                <a:sym typeface="Arial"/>
              </a:rPr>
              <a:t>- Earrings must be plain studs and only one in each</a:t>
            </a:r>
            <a:endParaRPr sz="2000">
              <a:latin typeface="Arimo" panose="020B0604020202020204" charset="0"/>
              <a:ea typeface="Arimo" panose="020B0604020202020204" charset="0"/>
              <a:cs typeface="Arimo" panose="020B0604020202020204" charset="0"/>
            </a:endParaRPr>
          </a:p>
          <a:p>
            <a:pPr marL="0" marR="0" lvl="0" indent="-342900" algn="l" rtl="0">
              <a:lnSpc>
                <a:spcPct val="120000"/>
              </a:lnSpc>
              <a:spcBef>
                <a:spcPts val="0"/>
              </a:spcBef>
              <a:spcAft>
                <a:spcPts val="0"/>
              </a:spcAft>
              <a:buClr>
                <a:schemeClr val="dk1"/>
              </a:buClr>
              <a:buSzPts val="2400"/>
              <a:buFont typeface="Arial"/>
              <a:buNone/>
            </a:pPr>
            <a:r>
              <a:rPr lang="en-US" sz="2000" b="0" i="0" u="none">
                <a:solidFill>
                  <a:schemeClr val="dk1"/>
                </a:solidFill>
                <a:latin typeface="Arimo" panose="020B0604020202020204" charset="0"/>
                <a:ea typeface="Arimo" panose="020B0604020202020204" charset="0"/>
                <a:cs typeface="Arimo" panose="020B0604020202020204" charset="0"/>
                <a:sym typeface="Arial"/>
              </a:rPr>
              <a:t>ear. They are not permitted to be worn during PE. For</a:t>
            </a:r>
            <a:endParaRPr sz="2000">
              <a:latin typeface="Arimo" panose="020B0604020202020204" charset="0"/>
              <a:ea typeface="Arimo" panose="020B0604020202020204" charset="0"/>
              <a:cs typeface="Arimo" panose="020B0604020202020204" charset="0"/>
            </a:endParaRPr>
          </a:p>
          <a:p>
            <a:pPr marL="0" marR="0" lvl="0" indent="-342900" algn="l" rtl="0">
              <a:lnSpc>
                <a:spcPct val="120000"/>
              </a:lnSpc>
              <a:spcBef>
                <a:spcPts val="0"/>
              </a:spcBef>
              <a:spcAft>
                <a:spcPts val="0"/>
              </a:spcAft>
              <a:buClr>
                <a:schemeClr val="dk1"/>
              </a:buClr>
              <a:buSzPts val="2400"/>
              <a:buFont typeface="Arial"/>
              <a:buNone/>
            </a:pPr>
            <a:r>
              <a:rPr lang="en-US" sz="2000" b="0" i="0" u="none">
                <a:solidFill>
                  <a:schemeClr val="dk1"/>
                </a:solidFill>
                <a:latin typeface="Arimo" panose="020B0604020202020204" charset="0"/>
                <a:ea typeface="Arimo" panose="020B0604020202020204" charset="0"/>
                <a:cs typeface="Arimo" panose="020B0604020202020204" charset="0"/>
                <a:sym typeface="Arial"/>
              </a:rPr>
              <a:t>the first 6 weeks after a new piercing, they should be covered with tape (which the child will have to apply and provide).</a:t>
            </a:r>
            <a:endParaRPr sz="2000">
              <a:latin typeface="Arimo" panose="020B0604020202020204" charset="0"/>
              <a:ea typeface="Arimo" panose="020B0604020202020204" charset="0"/>
              <a:cs typeface="Arimo" panose="020B0604020202020204" charset="0"/>
            </a:endParaRPr>
          </a:p>
          <a:p>
            <a:pPr marL="342900" marR="0" lvl="0" indent="-342900" algn="l" rtl="0">
              <a:spcBef>
                <a:spcPts val="800"/>
              </a:spcBef>
              <a:spcAft>
                <a:spcPts val="0"/>
              </a:spcAft>
              <a:buNone/>
            </a:pPr>
            <a:endParaRPr sz="2000" b="0" i="0" u="none">
              <a:solidFill>
                <a:schemeClr val="dk1"/>
              </a:solidFill>
              <a:latin typeface="Arimo" panose="020B0604020202020204" charset="0"/>
              <a:ea typeface="Arimo" panose="020B0604020202020204" charset="0"/>
              <a:cs typeface="Arimo" panose="020B0604020202020204" charset="0"/>
              <a:sym typeface="Arial"/>
            </a:endParaRPr>
          </a:p>
        </p:txBody>
      </p:sp>
      <p:pic>
        <p:nvPicPr>
          <p:cNvPr id="9218" name="Picture 2">
            <a:extLst>
              <a:ext uri="{FF2B5EF4-FFF2-40B4-BE49-F238E27FC236}">
                <a16:creationId xmlns:a16="http://schemas.microsoft.com/office/drawing/2014/main" id="{1C2E722E-FF0A-1B1B-B35F-3C225F50D4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479479" y="4193479"/>
            <a:ext cx="2664521" cy="266452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17"/>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rm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al"/>
                <a:ea typeface="Arial"/>
                <a:cs typeface="Arial"/>
                <a:sym typeface="Arial"/>
              </a:rPr>
              <a:t>COMMUNICATION</a:t>
            </a:r>
            <a:endParaRPr/>
          </a:p>
        </p:txBody>
      </p:sp>
      <p:sp>
        <p:nvSpPr>
          <p:cNvPr id="110" name="Google Shape;110;p17"/>
          <p:cNvSpPr txBox="1">
            <a:spLocks noGrp="1"/>
          </p:cNvSpPr>
          <p:nvPr>
            <p:ph type="body" idx="1"/>
          </p:nvPr>
        </p:nvSpPr>
        <p:spPr>
          <a:xfrm>
            <a:off x="152400" y="860822"/>
            <a:ext cx="8599713" cy="4527096"/>
          </a:xfrm>
          <a:prstGeom prst="rect">
            <a:avLst/>
          </a:prstGeom>
          <a:noFill/>
          <a:ln>
            <a:noFill/>
          </a:ln>
        </p:spPr>
        <p:txBody>
          <a:bodyPr spcFirstLastPara="1" wrap="square" lIns="91425" tIns="45700" rIns="91425" bIns="45700" anchor="t" anchorCtr="0">
            <a:noAutofit/>
          </a:bodyPr>
          <a:lstStyle/>
          <a:p>
            <a:pPr marL="0" marR="0" lvl="0" indent="-342900" algn="l" rtl="0">
              <a:lnSpc>
                <a:spcPct val="100000"/>
              </a:lnSpc>
              <a:spcBef>
                <a:spcPts val="800"/>
              </a:spcBef>
              <a:spcAft>
                <a:spcPts val="0"/>
              </a:spcAft>
              <a:buClr>
                <a:schemeClr val="dk1"/>
              </a:buClr>
              <a:buSzPts val="2300"/>
              <a:buFont typeface="Arial"/>
              <a:buNone/>
            </a:pPr>
            <a:r>
              <a:rPr lang="en-GB" sz="2400" b="0">
                <a:latin typeface="Arimo" panose="020B0604020202020204" charset="0"/>
                <a:ea typeface="Arimo" panose="020B0604020202020204" charset="0"/>
                <a:cs typeface="Arimo" panose="020B0604020202020204" charset="0"/>
                <a:sym typeface="Arial"/>
              </a:rPr>
              <a:t>Open communication between home and school is crucial. If you have any concerns or anything you would like to discuss regarding your child, please do not hesitate to speak to us. We are here to help. </a:t>
            </a:r>
          </a:p>
          <a:p>
            <a:pPr marL="0" marR="0" lvl="0" indent="-342900" algn="l" rtl="0">
              <a:lnSpc>
                <a:spcPct val="100000"/>
              </a:lnSpc>
              <a:spcBef>
                <a:spcPts val="800"/>
              </a:spcBef>
              <a:spcAft>
                <a:spcPts val="0"/>
              </a:spcAft>
              <a:buClr>
                <a:schemeClr val="dk1"/>
              </a:buClr>
              <a:buSzPts val="23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Parents can speak to </a:t>
            </a:r>
            <a:r>
              <a:rPr lang="en-US" sz="2400" b="0">
                <a:latin typeface="Arimo" panose="020B0604020202020204" charset="0"/>
                <a:ea typeface="Arimo" panose="020B0604020202020204" charset="0"/>
                <a:cs typeface="Arimo" panose="020B0604020202020204" charset="0"/>
                <a:sym typeface="Arial"/>
              </a:rPr>
              <a:t>teachers</a:t>
            </a:r>
            <a:r>
              <a:rPr lang="en-US" sz="2400" b="0" i="0" u="none">
                <a:solidFill>
                  <a:schemeClr val="dk1"/>
                </a:solidFill>
                <a:latin typeface="Arimo" panose="020B0604020202020204" charset="0"/>
                <a:ea typeface="Arimo" panose="020B0604020202020204" charset="0"/>
                <a:cs typeface="Arimo" panose="020B0604020202020204" charset="0"/>
                <a:sym typeface="Arial"/>
              </a:rPr>
              <a:t> at the end of the day or send a message via the office.</a:t>
            </a:r>
          </a:p>
          <a:p>
            <a:pPr marL="0" marR="0" lvl="0" indent="-342900" algn="l" rtl="0">
              <a:lnSpc>
                <a:spcPct val="100000"/>
              </a:lnSpc>
              <a:spcBef>
                <a:spcPts val="800"/>
              </a:spcBef>
              <a:spcAft>
                <a:spcPts val="0"/>
              </a:spcAft>
              <a:buClr>
                <a:schemeClr val="dk1"/>
              </a:buClr>
              <a:buSzPts val="2300"/>
              <a:buFont typeface="Arial" panose="020B0604020202020204" pitchFamily="34" charset="0"/>
              <a:buChar char="•"/>
            </a:pPr>
            <a:r>
              <a:rPr lang="en-US" sz="2400">
                <a:solidFill>
                  <a:schemeClr val="accent3">
                    <a:lumMod val="50000"/>
                  </a:schemeClr>
                </a:solidFill>
                <a:latin typeface="Arimo" panose="020B0604020202020204" charset="0"/>
                <a:ea typeface="Arimo" panose="020B0604020202020204" charset="0"/>
                <a:cs typeface="Arimo" panose="020B0604020202020204" charset="0"/>
                <a:sym typeface="Arial"/>
                <a:hlinkClick r:id="rId3">
                  <a:extLst>
                    <a:ext uri="{A12FA001-AC4F-418D-AE19-62706E023703}">
                      <ahyp:hlinkClr xmlns:ahyp="http://schemas.microsoft.com/office/drawing/2018/hyperlinkcolor" val="tx"/>
                    </a:ext>
                  </a:extLst>
                </a:hlinkClick>
              </a:rPr>
              <a:t>office@foxespiece.co.uk</a:t>
            </a:r>
            <a:endParaRPr lang="en-US" sz="2400">
              <a:solidFill>
                <a:schemeClr val="accent3">
                  <a:lumMod val="50000"/>
                </a:schemeClr>
              </a:solidFill>
              <a:latin typeface="Arimo" panose="020B0604020202020204" charset="0"/>
              <a:ea typeface="Arimo" panose="020B0604020202020204" charset="0"/>
              <a:cs typeface="Arimo" panose="020B0604020202020204" charset="0"/>
              <a:sym typeface="Arial"/>
            </a:endParaRPr>
          </a:p>
          <a:p>
            <a:pPr marL="0" marR="0" lvl="0" indent="-342900" algn="l" rtl="0">
              <a:lnSpc>
                <a:spcPct val="100000"/>
              </a:lnSpc>
              <a:spcBef>
                <a:spcPts val="800"/>
              </a:spcBef>
              <a:spcAft>
                <a:spcPts val="0"/>
              </a:spcAft>
              <a:buClr>
                <a:schemeClr val="dk1"/>
              </a:buClr>
              <a:buSzPts val="23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Do we have your up-to-date contact details?</a:t>
            </a:r>
          </a:p>
          <a:p>
            <a:pPr marL="0" marR="0" lvl="0" indent="-342900" algn="l" rtl="0">
              <a:lnSpc>
                <a:spcPct val="100000"/>
              </a:lnSpc>
              <a:spcBef>
                <a:spcPts val="800"/>
              </a:spcBef>
              <a:spcAft>
                <a:spcPts val="0"/>
              </a:spcAft>
              <a:buClr>
                <a:schemeClr val="dk1"/>
              </a:buClr>
              <a:buSzPts val="2300"/>
              <a:buFont typeface="Arial"/>
              <a:buNone/>
            </a:pPr>
            <a:r>
              <a:rPr lang="en-GB" sz="2400" b="0">
                <a:latin typeface="Arimo" panose="020B0604020202020204" charset="0"/>
                <a:ea typeface="Arimo" panose="020B0604020202020204" charset="0"/>
                <a:cs typeface="Arimo" panose="020B0604020202020204" charset="0"/>
                <a:sym typeface="Arial"/>
              </a:rPr>
              <a:t>Look out for weekly newsletters for diary dates and important updates on school events and activities.</a:t>
            </a:r>
            <a:endParaRPr sz="2400">
              <a:latin typeface="Arimo" panose="020B0604020202020204" charset="0"/>
              <a:ea typeface="Arimo" panose="020B0604020202020204" charset="0"/>
              <a:cs typeface="Arimo" panose="020B0604020202020204" charset="0"/>
            </a:endParaRPr>
          </a:p>
        </p:txBody>
      </p:sp>
      <p:pic>
        <p:nvPicPr>
          <p:cNvPr id="12292" name="Picture 4" descr="envelope greeting">
            <a:extLst>
              <a:ext uri="{FF2B5EF4-FFF2-40B4-BE49-F238E27FC236}">
                <a16:creationId xmlns:a16="http://schemas.microsoft.com/office/drawing/2014/main" id="{ADC6216F-5CA6-62A1-852A-43FEDAFD38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1256" y="4935877"/>
            <a:ext cx="1895475" cy="1895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9DC12-92E4-1FB8-7FC3-5D9BD54DD887}"/>
              </a:ext>
            </a:extLst>
          </p:cNvPr>
          <p:cNvSpPr>
            <a:spLocks noGrp="1"/>
          </p:cNvSpPr>
          <p:nvPr>
            <p:ph type="title"/>
          </p:nvPr>
        </p:nvSpPr>
        <p:spPr/>
        <p:txBody>
          <a:bodyPr/>
          <a:lstStyle/>
          <a:p>
            <a:r>
              <a:rPr lang="en-GB" b="1">
                <a:latin typeface="Arimo" panose="020B0604020202020204" charset="0"/>
                <a:ea typeface="Arimo" panose="020B0604020202020204" charset="0"/>
                <a:cs typeface="Arimo" panose="020B0604020202020204" charset="0"/>
              </a:rPr>
              <a:t>Assessment and Parent Interviews</a:t>
            </a:r>
          </a:p>
        </p:txBody>
      </p:sp>
      <p:sp>
        <p:nvSpPr>
          <p:cNvPr id="3" name="Text Placeholder 2">
            <a:extLst>
              <a:ext uri="{FF2B5EF4-FFF2-40B4-BE49-F238E27FC236}">
                <a16:creationId xmlns:a16="http://schemas.microsoft.com/office/drawing/2014/main" id="{0926015D-8AF3-A48F-3410-4BD5942C7036}"/>
              </a:ext>
            </a:extLst>
          </p:cNvPr>
          <p:cNvSpPr>
            <a:spLocks noGrp="1"/>
          </p:cNvSpPr>
          <p:nvPr>
            <p:ph type="body" idx="1"/>
          </p:nvPr>
        </p:nvSpPr>
        <p:spPr>
          <a:xfrm>
            <a:off x="190500" y="914400"/>
            <a:ext cx="8763000" cy="3579812"/>
          </a:xfrm>
        </p:spPr>
        <p:txBody>
          <a:bodyPr/>
          <a:lstStyle/>
          <a:p>
            <a:pPr marL="0">
              <a:spcBef>
                <a:spcPts val="0"/>
              </a:spcBef>
            </a:pPr>
            <a:r>
              <a:rPr lang="en-GB" sz="2400" b="0" dirty="0">
                <a:latin typeface="Arimo"/>
                <a:ea typeface="Arimo"/>
                <a:cs typeface="Arimo"/>
              </a:rPr>
              <a:t>Your child's progress will be regularly evaluated throughout the year, using both formal and informal assessments. Teachers will administer summative, nationally recognised tests in Reading and Maths to monitor progress, alongside ongoing teacher assessments.</a:t>
            </a:r>
          </a:p>
          <a:p>
            <a:pPr marL="0">
              <a:spcBef>
                <a:spcPts val="0"/>
              </a:spcBef>
            </a:pPr>
            <a:r>
              <a:rPr lang="en-GB" sz="2400" b="0" dirty="0">
                <a:latin typeface="Arimo"/>
                <a:ea typeface="Arimo"/>
                <a:cs typeface="Arimo"/>
              </a:rPr>
              <a:t>For Writing, teachers will assess work based on National Curriculum criteria.</a:t>
            </a:r>
          </a:p>
          <a:p>
            <a:pPr marL="0">
              <a:spcBef>
                <a:spcPts val="0"/>
              </a:spcBef>
            </a:pPr>
            <a:r>
              <a:rPr lang="en-GB" sz="2400" b="0" dirty="0">
                <a:latin typeface="Arimo"/>
                <a:ea typeface="Arimo"/>
                <a:cs typeface="Arimo"/>
              </a:rPr>
              <a:t>During Parent-Teacher Interviews, teachers will share your child's progress and achievement. These interviews will be held on:</a:t>
            </a:r>
          </a:p>
        </p:txBody>
      </p:sp>
    </p:spTree>
    <p:extLst>
      <p:ext uri="{BB962C8B-B14F-4D97-AF65-F5344CB8AC3E}">
        <p14:creationId xmlns:p14="http://schemas.microsoft.com/office/powerpoint/2010/main" val="33068916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8"/>
          <p:cNvSpPr txBox="1">
            <a:spLocks noGrp="1"/>
          </p:cNvSpPr>
          <p:nvPr>
            <p:ph type="title"/>
          </p:nvPr>
        </p:nvSpPr>
        <p:spPr>
          <a:xfrm>
            <a:off x="827087" y="115887"/>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Homework in Year 6</a:t>
            </a:r>
            <a:endParaRPr>
              <a:latin typeface="Arimo" panose="020B0604020202020204" charset="0"/>
              <a:ea typeface="Arimo" panose="020B0604020202020204" charset="0"/>
              <a:cs typeface="Arimo" panose="020B0604020202020204" charset="0"/>
            </a:endParaRPr>
          </a:p>
        </p:txBody>
      </p:sp>
      <p:sp>
        <p:nvSpPr>
          <p:cNvPr id="116" name="Google Shape;116;p18"/>
          <p:cNvSpPr txBox="1">
            <a:spLocks noGrp="1"/>
          </p:cNvSpPr>
          <p:nvPr>
            <p:ph type="body" idx="1"/>
          </p:nvPr>
        </p:nvSpPr>
        <p:spPr>
          <a:xfrm>
            <a:off x="149786" y="766803"/>
            <a:ext cx="8713800" cy="4898400"/>
          </a:xfrm>
          <a:prstGeom prst="rect">
            <a:avLst/>
          </a:prstGeom>
          <a:noFill/>
          <a:ln>
            <a:noFill/>
          </a:ln>
        </p:spPr>
        <p:txBody>
          <a:bodyPr spcFirstLastPara="1" wrap="square" lIns="91425" tIns="45700" rIns="91425" bIns="45700" anchor="t" anchorCtr="0">
            <a:normAutofit/>
          </a:bodyPr>
          <a:lstStyle/>
          <a:p>
            <a:pPr marL="0" indent="-342900">
              <a:lnSpc>
                <a:spcPct val="110000"/>
              </a:lnSpc>
              <a:spcBef>
                <a:spcPts val="0"/>
              </a:spcBef>
              <a:buClr>
                <a:schemeClr val="dk1"/>
              </a:buClr>
              <a:buSzPts val="1800"/>
            </a:pPr>
            <a:r>
              <a:rPr lang="en-US" sz="2000" b="0" i="0" u="none">
                <a:solidFill>
                  <a:schemeClr val="tx1"/>
                </a:solidFill>
                <a:latin typeface="Arimo"/>
                <a:ea typeface="Arimo"/>
                <a:cs typeface="Arimo"/>
                <a:sym typeface="Arial"/>
              </a:rPr>
              <a:t>Daily reading should take place every day (10 – 20 mins). Please keep hearing your </a:t>
            </a:r>
            <a:r>
              <a:rPr lang="en-GB" sz="2000" b="0">
                <a:solidFill>
                  <a:schemeClr val="tx1"/>
                </a:solidFill>
                <a:latin typeface="Arimo"/>
                <a:ea typeface="Arimo"/>
                <a:cs typeface="Arimo"/>
                <a:sym typeface="Arial"/>
              </a:rPr>
              <a:t>child read. </a:t>
            </a:r>
            <a:r>
              <a:rPr lang="en-GB" sz="2000" b="0" i="0" u="none">
                <a:solidFill>
                  <a:schemeClr val="tx1"/>
                </a:solidFill>
                <a:latin typeface="Arimo"/>
                <a:ea typeface="Arimo"/>
                <a:cs typeface="Arimo"/>
                <a:sym typeface="Arial"/>
              </a:rPr>
              <a:t>Reading books should be in school every day for reading opportunities with an adult. Children are able to change their books on a daily basis when in school. </a:t>
            </a:r>
            <a:endParaRPr lang="en-GB" sz="2000">
              <a:solidFill>
                <a:schemeClr val="tx1"/>
              </a:solidFill>
              <a:latin typeface="Arimo"/>
              <a:ea typeface="Arimo"/>
              <a:cs typeface="Arimo"/>
            </a:endParaRPr>
          </a:p>
          <a:p>
            <a:pPr marL="0" marR="0" lvl="0" indent="-342900" algn="l" rtl="0">
              <a:lnSpc>
                <a:spcPct val="110000"/>
              </a:lnSpc>
              <a:spcBef>
                <a:spcPts val="0"/>
              </a:spcBef>
              <a:spcAft>
                <a:spcPts val="0"/>
              </a:spcAft>
              <a:buClr>
                <a:schemeClr val="dk1"/>
              </a:buClr>
              <a:buSzPts val="1800"/>
              <a:buFont typeface="Arial"/>
              <a:buNone/>
            </a:pPr>
            <a:endParaRPr lang="en-US" sz="2000" b="0">
              <a:solidFill>
                <a:schemeClr val="tx1"/>
              </a:solidFill>
              <a:latin typeface="Arimo" panose="020B0604020202020204" charset="0"/>
              <a:ea typeface="Arimo" panose="020B0604020202020204" charset="0"/>
              <a:cs typeface="Arimo" panose="020B0604020202020204" charset="0"/>
              <a:sym typeface="Arial"/>
            </a:endParaRPr>
          </a:p>
          <a:p>
            <a:pPr marL="0" marR="0" lvl="0" indent="-342900" algn="l" rtl="0">
              <a:lnSpc>
                <a:spcPct val="110000"/>
              </a:lnSpc>
              <a:spcBef>
                <a:spcPts val="0"/>
              </a:spcBef>
              <a:spcAft>
                <a:spcPts val="0"/>
              </a:spcAft>
              <a:buClr>
                <a:schemeClr val="dk1"/>
              </a:buClr>
              <a:buSzPts val="1800"/>
              <a:buFont typeface="Arial"/>
              <a:buNone/>
            </a:pPr>
            <a:r>
              <a:rPr lang="en-US" sz="2000" b="0" i="0" u="none">
                <a:solidFill>
                  <a:schemeClr val="tx1"/>
                </a:solidFill>
                <a:latin typeface="Arimo" panose="020B0604020202020204" charset="0"/>
                <a:ea typeface="Arimo" panose="020B0604020202020204" charset="0"/>
                <a:cs typeface="Arimo" panose="020B0604020202020204" charset="0"/>
                <a:sym typeface="Arial"/>
              </a:rPr>
              <a:t>Children can access Doodle </a:t>
            </a:r>
            <a:r>
              <a:rPr lang="en-US" sz="2000" b="0" i="0" u="none" err="1">
                <a:solidFill>
                  <a:schemeClr val="tx1"/>
                </a:solidFill>
                <a:latin typeface="Arimo" panose="020B0604020202020204" charset="0"/>
                <a:ea typeface="Arimo" panose="020B0604020202020204" charset="0"/>
                <a:cs typeface="Arimo" panose="020B0604020202020204" charset="0"/>
                <a:sym typeface="Arial"/>
              </a:rPr>
              <a:t>Maths</a:t>
            </a:r>
            <a:r>
              <a:rPr lang="en-US" sz="2000" b="0">
                <a:solidFill>
                  <a:schemeClr val="tx1"/>
                </a:solidFill>
                <a:latin typeface="Arimo" panose="020B0604020202020204" charset="0"/>
                <a:ea typeface="Arimo" panose="020B0604020202020204" charset="0"/>
                <a:cs typeface="Arimo" panose="020B0604020202020204" charset="0"/>
                <a:sym typeface="Arial"/>
              </a:rPr>
              <a:t> and Times Table Rock Stars. </a:t>
            </a:r>
          </a:p>
          <a:p>
            <a:pPr marL="0" marR="0" lvl="0" indent="-342900" algn="l" rtl="0">
              <a:lnSpc>
                <a:spcPct val="110000"/>
              </a:lnSpc>
              <a:spcBef>
                <a:spcPts val="0"/>
              </a:spcBef>
              <a:spcAft>
                <a:spcPts val="0"/>
              </a:spcAft>
              <a:buClr>
                <a:schemeClr val="dk1"/>
              </a:buClr>
              <a:buSzPts val="1800"/>
              <a:buFont typeface="Arial"/>
              <a:buNone/>
            </a:pPr>
            <a:endParaRPr lang="en-US" sz="2000" b="0">
              <a:solidFill>
                <a:schemeClr val="tx1"/>
              </a:solidFill>
              <a:latin typeface="Arimo" panose="020B0604020202020204" charset="0"/>
              <a:ea typeface="Arimo" panose="020B0604020202020204" charset="0"/>
              <a:cs typeface="Arimo" panose="020B0604020202020204" charset="0"/>
              <a:sym typeface="Arial"/>
            </a:endParaRPr>
          </a:p>
          <a:p>
            <a:pPr marL="0" marR="0" lvl="0" indent="-342900" algn="l" rtl="0">
              <a:lnSpc>
                <a:spcPct val="110000"/>
              </a:lnSpc>
              <a:spcBef>
                <a:spcPts val="0"/>
              </a:spcBef>
              <a:spcAft>
                <a:spcPts val="0"/>
              </a:spcAft>
              <a:buClr>
                <a:schemeClr val="dk1"/>
              </a:buClr>
              <a:buSzPts val="1800"/>
              <a:buFont typeface="Arial"/>
              <a:buNone/>
            </a:pPr>
            <a:r>
              <a:rPr lang="en-US" sz="2000" b="0" i="0" u="none">
                <a:solidFill>
                  <a:schemeClr val="tx1"/>
                </a:solidFill>
                <a:latin typeface="Arimo"/>
                <a:ea typeface="Arimo"/>
                <a:cs typeface="Arimo"/>
                <a:sym typeface="Arial"/>
              </a:rPr>
              <a:t>Once a week, children will re</a:t>
            </a:r>
            <a:r>
              <a:rPr lang="en-US" sz="2000" b="0">
                <a:solidFill>
                  <a:schemeClr val="tx1"/>
                </a:solidFill>
                <a:latin typeface="Arimo"/>
                <a:ea typeface="Arimo"/>
                <a:cs typeface="Arimo"/>
                <a:sym typeface="Arial"/>
              </a:rPr>
              <a:t>ceive an English and </a:t>
            </a:r>
            <a:r>
              <a:rPr lang="en-US" sz="2000" b="0" err="1">
                <a:solidFill>
                  <a:schemeClr val="tx1"/>
                </a:solidFill>
                <a:latin typeface="Arimo"/>
                <a:ea typeface="Arimo"/>
                <a:cs typeface="Arimo"/>
                <a:sym typeface="Arial"/>
              </a:rPr>
              <a:t>Maths</a:t>
            </a:r>
            <a:r>
              <a:rPr lang="en-US" sz="2000" b="0">
                <a:solidFill>
                  <a:schemeClr val="tx1"/>
                </a:solidFill>
                <a:latin typeface="Arimo"/>
                <a:ea typeface="Arimo"/>
                <a:cs typeface="Arimo"/>
                <a:sym typeface="Arial"/>
              </a:rPr>
              <a:t> based homework. Homework will be set on Friday and returned back to school on Wednesday. </a:t>
            </a:r>
            <a:endParaRPr lang="en-US" sz="2000" b="0">
              <a:solidFill>
                <a:schemeClr val="tx1"/>
              </a:solidFill>
              <a:latin typeface="Arimo"/>
              <a:ea typeface="Arimo"/>
              <a:cs typeface="Arimo"/>
            </a:endParaRPr>
          </a:p>
          <a:p>
            <a:pPr marL="0" marR="0" lvl="0" indent="-342900" algn="l" rtl="0">
              <a:lnSpc>
                <a:spcPct val="110000"/>
              </a:lnSpc>
              <a:spcBef>
                <a:spcPts val="800"/>
              </a:spcBef>
              <a:spcAft>
                <a:spcPts val="0"/>
              </a:spcAft>
              <a:buClr>
                <a:schemeClr val="dk1"/>
              </a:buClr>
              <a:buSzPts val="1800"/>
              <a:buFont typeface="Arial"/>
              <a:buNone/>
            </a:pPr>
            <a:r>
              <a:rPr lang="en-GB" sz="2000" b="0" i="0" u="none">
                <a:solidFill>
                  <a:schemeClr val="tx1"/>
                </a:solidFill>
                <a:latin typeface="Arimo" panose="020B0604020202020204" charset="0"/>
                <a:ea typeface="Arimo" panose="020B0604020202020204" charset="0"/>
                <a:cs typeface="Arimo" panose="020B0604020202020204" charset="0"/>
                <a:sym typeface="Arial"/>
              </a:rPr>
              <a:t>Spellings will be sent home weekly. </a:t>
            </a:r>
            <a:endParaRPr sz="2000" b="0" i="0" u="none">
              <a:solidFill>
                <a:schemeClr val="tx1"/>
              </a:solidFill>
              <a:latin typeface="Arimo" panose="020B0604020202020204" charset="0"/>
              <a:ea typeface="Arimo" panose="020B0604020202020204" charset="0"/>
              <a:cs typeface="Arimo" panose="020B0604020202020204" charset="0"/>
              <a:sym typeface="Arial"/>
            </a:endParaRPr>
          </a:p>
          <a:p>
            <a:pPr marL="0" marR="0" lvl="0" indent="-342900" algn="l" rtl="0">
              <a:lnSpc>
                <a:spcPct val="110000"/>
              </a:lnSpc>
              <a:spcBef>
                <a:spcPts val="800"/>
              </a:spcBef>
              <a:spcAft>
                <a:spcPts val="0"/>
              </a:spcAft>
              <a:buClr>
                <a:schemeClr val="dk1"/>
              </a:buClr>
              <a:buSzPts val="1800"/>
              <a:buFont typeface="Arial"/>
              <a:buNone/>
            </a:pPr>
            <a:r>
              <a:rPr lang="en-US" sz="2000" b="0" i="0" u="none">
                <a:solidFill>
                  <a:schemeClr val="tx1"/>
                </a:solidFill>
                <a:latin typeface="Arimo" panose="020B0604020202020204" charset="0"/>
                <a:ea typeface="Arimo" panose="020B0604020202020204" charset="0"/>
                <a:cs typeface="Arimo" panose="020B0604020202020204" charset="0"/>
                <a:sym typeface="Arial"/>
              </a:rPr>
              <a:t>Please support your child </a:t>
            </a:r>
            <a:r>
              <a:rPr lang="en-GB" sz="2000" b="0" i="0" u="none">
                <a:solidFill>
                  <a:schemeClr val="tx1"/>
                </a:solidFill>
                <a:latin typeface="Arimo" panose="020B0604020202020204" charset="0"/>
                <a:ea typeface="Arimo" panose="020B0604020202020204" charset="0"/>
                <a:cs typeface="Arimo" panose="020B0604020202020204" charset="0"/>
                <a:sym typeface="Arial"/>
              </a:rPr>
              <a:t>to find a suitable time and day to complete homework and ready to hand in on time. </a:t>
            </a:r>
            <a:endParaRPr sz="2000" b="0" i="0" u="none">
              <a:solidFill>
                <a:schemeClr val="tx1"/>
              </a:solidFill>
              <a:latin typeface="Arimo" panose="020B0604020202020204" charset="0"/>
              <a:ea typeface="Arimo" panose="020B0604020202020204" charset="0"/>
              <a:cs typeface="Arimo" panose="020B0604020202020204" charset="0"/>
              <a:sym typeface="Arial"/>
            </a:endParaRPr>
          </a:p>
          <a:p>
            <a:pPr marL="342900" marR="0" lvl="0" indent="-342900" algn="l" rtl="0">
              <a:lnSpc>
                <a:spcPct val="70000"/>
              </a:lnSpc>
              <a:spcBef>
                <a:spcPts val="800"/>
              </a:spcBef>
              <a:spcAft>
                <a:spcPts val="0"/>
              </a:spcAft>
              <a:buClr>
                <a:schemeClr val="dk1"/>
              </a:buClr>
              <a:buSzPts val="1800"/>
              <a:buFont typeface="Arial"/>
              <a:buNone/>
            </a:pPr>
            <a:endParaRPr sz="1800" b="0" i="0" u="none">
              <a:solidFill>
                <a:schemeClr val="dk1"/>
              </a:solidFill>
              <a:latin typeface="Arial"/>
              <a:ea typeface="Arial"/>
              <a:cs typeface="Arial"/>
              <a:sym typeface="Arial"/>
            </a:endParaRPr>
          </a:p>
          <a:p>
            <a:pPr marL="342900" marR="0" lvl="0" indent="-342900" algn="l" rtl="0">
              <a:lnSpc>
                <a:spcPct val="70000"/>
              </a:lnSpc>
              <a:spcBef>
                <a:spcPts val="800"/>
              </a:spcBef>
              <a:spcAft>
                <a:spcPts val="0"/>
              </a:spcAft>
              <a:buClr>
                <a:schemeClr val="dk1"/>
              </a:buClr>
              <a:buSzPts val="1700"/>
              <a:buFont typeface="Arial"/>
              <a:buNone/>
            </a:pPr>
            <a:endParaRPr sz="1700" b="1" i="0" u="none">
              <a:solidFill>
                <a:schemeClr val="dk1"/>
              </a:solidFill>
              <a:latin typeface="Libre Franklin"/>
              <a:ea typeface="Libre Franklin"/>
              <a:cs typeface="Libre Franklin"/>
              <a:sym typeface="Libre Franklin"/>
            </a:endParaRPr>
          </a:p>
          <a:p>
            <a:pPr marL="342900" marR="0" lvl="0" indent="-342900" algn="l" rtl="0">
              <a:spcBef>
                <a:spcPts val="800"/>
              </a:spcBef>
              <a:spcAft>
                <a:spcPts val="0"/>
              </a:spcAft>
              <a:buNone/>
            </a:pPr>
            <a:endParaRPr sz="1700" b="1" i="0" u="none">
              <a:solidFill>
                <a:schemeClr val="dk1"/>
              </a:solidFill>
              <a:latin typeface="Libre Franklin"/>
              <a:ea typeface="Libre Franklin"/>
              <a:cs typeface="Libre Franklin"/>
              <a:sym typeface="Libre Franklin"/>
            </a:endParaRPr>
          </a:p>
        </p:txBody>
      </p:sp>
      <p:pic>
        <p:nvPicPr>
          <p:cNvPr id="3" name="Picture 2">
            <a:extLst>
              <a:ext uri="{FF2B5EF4-FFF2-40B4-BE49-F238E27FC236}">
                <a16:creationId xmlns:a16="http://schemas.microsoft.com/office/drawing/2014/main" id="{3AEFB347-E5DD-3139-F408-4D422662A219}"/>
              </a:ext>
            </a:extLst>
          </p:cNvPr>
          <p:cNvPicPr>
            <a:picLocks noChangeAspect="1"/>
          </p:cNvPicPr>
          <p:nvPr/>
        </p:nvPicPr>
        <p:blipFill>
          <a:blip r:embed="rId3"/>
          <a:stretch>
            <a:fillRect/>
          </a:stretch>
        </p:blipFill>
        <p:spPr>
          <a:xfrm>
            <a:off x="4767264" y="5505006"/>
            <a:ext cx="4096322" cy="89547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9"/>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err="1">
                <a:solidFill>
                  <a:schemeClr val="dk1"/>
                </a:solidFill>
                <a:latin typeface="Arimo" panose="020B0604020202020204" charset="0"/>
                <a:ea typeface="Arimo" panose="020B0604020202020204" charset="0"/>
                <a:cs typeface="Arimo" panose="020B0604020202020204" charset="0"/>
                <a:sym typeface="Arial"/>
              </a:rPr>
              <a:t>Maths</a:t>
            </a:r>
            <a:endParaRPr>
              <a:latin typeface="Arimo" panose="020B0604020202020204" charset="0"/>
              <a:ea typeface="Arimo" panose="020B0604020202020204" charset="0"/>
              <a:cs typeface="Arimo" panose="020B0604020202020204" charset="0"/>
            </a:endParaRPr>
          </a:p>
        </p:txBody>
      </p:sp>
      <p:sp>
        <p:nvSpPr>
          <p:cNvPr id="122" name="Google Shape;122;p19"/>
          <p:cNvSpPr txBox="1">
            <a:spLocks noGrp="1"/>
          </p:cNvSpPr>
          <p:nvPr>
            <p:ph type="body" idx="1"/>
          </p:nvPr>
        </p:nvSpPr>
        <p:spPr>
          <a:xfrm>
            <a:off x="293814" y="1294109"/>
            <a:ext cx="8186058" cy="3968296"/>
          </a:xfrm>
          <a:prstGeom prst="rect">
            <a:avLst/>
          </a:prstGeom>
          <a:noFill/>
          <a:ln>
            <a:noFill/>
          </a:ln>
        </p:spPr>
        <p:txBody>
          <a:bodyPr spcFirstLastPara="1" wrap="square" lIns="91425" tIns="45700" rIns="91425" bIns="45700" anchor="t" anchorCtr="0">
            <a:noAutofit/>
          </a:bodyPr>
          <a:lstStyle/>
          <a:p>
            <a:pPr marL="0" marR="0" lvl="0" indent="-342900" algn="l" rtl="0">
              <a:lnSpc>
                <a:spcPct val="100000"/>
              </a:lnSpc>
              <a:spcBef>
                <a:spcPts val="0"/>
              </a:spcBef>
              <a:spcAft>
                <a:spcPts val="0"/>
              </a:spcAft>
              <a:buClr>
                <a:schemeClr val="dk1"/>
              </a:buClr>
              <a:buSzPts val="24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We teach </a:t>
            </a:r>
            <a:r>
              <a:rPr lang="en-US" sz="2400" b="0" i="0" u="none" err="1">
                <a:solidFill>
                  <a:schemeClr val="dk1"/>
                </a:solidFill>
                <a:latin typeface="Arimo" panose="020B0604020202020204" charset="0"/>
                <a:ea typeface="Arimo" panose="020B0604020202020204" charset="0"/>
                <a:cs typeface="Arimo" panose="020B0604020202020204" charset="0"/>
                <a:sym typeface="Arial"/>
              </a:rPr>
              <a:t>Maths</a:t>
            </a:r>
            <a:r>
              <a:rPr lang="en-US" sz="2400" b="0" i="0" u="none">
                <a:solidFill>
                  <a:schemeClr val="dk1"/>
                </a:solidFill>
                <a:latin typeface="Arimo" panose="020B0604020202020204" charset="0"/>
                <a:ea typeface="Arimo" panose="020B0604020202020204" charset="0"/>
                <a:cs typeface="Arimo" panose="020B0604020202020204" charset="0"/>
                <a:sym typeface="Arial"/>
              </a:rPr>
              <a:t> daily following the White Rose scheme. We work hard to challenge and support each child. </a:t>
            </a:r>
            <a:endParaRPr sz="2400">
              <a:latin typeface="Arimo" panose="020B0604020202020204" charset="0"/>
              <a:ea typeface="Arimo" panose="020B0604020202020204" charset="0"/>
              <a:cs typeface="Arimo" panose="020B0604020202020204" charset="0"/>
            </a:endParaRPr>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Challenge and problem solving is included in </a:t>
            </a:r>
            <a:r>
              <a:rPr lang="en-US" sz="2400" b="0" err="1">
                <a:latin typeface="Arimo" panose="020B0604020202020204" charset="0"/>
                <a:ea typeface="Arimo" panose="020B0604020202020204" charset="0"/>
                <a:cs typeface="Arimo" panose="020B0604020202020204" charset="0"/>
                <a:sym typeface="Arial"/>
              </a:rPr>
              <a:t>M</a:t>
            </a:r>
            <a:r>
              <a:rPr lang="en-US" sz="2400" b="0" i="0" u="none" err="1">
                <a:solidFill>
                  <a:schemeClr val="dk1"/>
                </a:solidFill>
                <a:latin typeface="Arimo" panose="020B0604020202020204" charset="0"/>
                <a:ea typeface="Arimo" panose="020B0604020202020204" charset="0"/>
                <a:cs typeface="Arimo" panose="020B0604020202020204" charset="0"/>
                <a:sym typeface="Arial"/>
              </a:rPr>
              <a:t>aths</a:t>
            </a:r>
            <a:r>
              <a:rPr lang="en-US" sz="2400" b="0" i="0" u="none">
                <a:solidFill>
                  <a:schemeClr val="dk1"/>
                </a:solidFill>
                <a:latin typeface="Arimo" panose="020B0604020202020204" charset="0"/>
                <a:ea typeface="Arimo" panose="020B0604020202020204" charset="0"/>
                <a:cs typeface="Arimo" panose="020B0604020202020204" charset="0"/>
                <a:sym typeface="Arial"/>
              </a:rPr>
              <a:t> lessons and linked to everyday situations </a:t>
            </a:r>
            <a:r>
              <a:rPr lang="en-US" sz="2400" b="0" i="0" u="none" err="1">
                <a:solidFill>
                  <a:schemeClr val="dk1"/>
                </a:solidFill>
                <a:latin typeface="Arimo" panose="020B0604020202020204" charset="0"/>
                <a:ea typeface="Arimo" panose="020B0604020202020204" charset="0"/>
                <a:cs typeface="Arimo" panose="020B0604020202020204" charset="0"/>
                <a:sym typeface="Arial"/>
              </a:rPr>
              <a:t>e.g</a:t>
            </a:r>
            <a:r>
              <a:rPr lang="en-US" sz="2400" b="0" i="0" u="none">
                <a:solidFill>
                  <a:schemeClr val="dk1"/>
                </a:solidFill>
                <a:latin typeface="Arimo" panose="020B0604020202020204" charset="0"/>
                <a:ea typeface="Arimo" panose="020B0604020202020204" charset="0"/>
                <a:cs typeface="Arimo" panose="020B0604020202020204" charset="0"/>
                <a:sym typeface="Arial"/>
              </a:rPr>
              <a:t> money, time, weighing and measuring.</a:t>
            </a:r>
            <a:endParaRPr sz="2400">
              <a:latin typeface="Arimo" panose="020B0604020202020204" charset="0"/>
              <a:ea typeface="Arimo" panose="020B0604020202020204" charset="0"/>
              <a:cs typeface="Arimo" panose="020B0604020202020204" charset="0"/>
            </a:endParaRPr>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There are lots of different equipment in the classroom for the children to use, including a </a:t>
            </a:r>
            <a:r>
              <a:rPr lang="en-US" sz="2400" b="0" i="0" u="none" err="1">
                <a:solidFill>
                  <a:schemeClr val="dk1"/>
                </a:solidFill>
                <a:latin typeface="Arimo" panose="020B0604020202020204" charset="0"/>
                <a:ea typeface="Arimo" panose="020B0604020202020204" charset="0"/>
                <a:cs typeface="Arimo" panose="020B0604020202020204" charset="0"/>
                <a:sym typeface="Arial"/>
              </a:rPr>
              <a:t>Maths</a:t>
            </a:r>
            <a:r>
              <a:rPr lang="en-US" sz="2400" b="0" i="0" u="none">
                <a:solidFill>
                  <a:schemeClr val="dk1"/>
                </a:solidFill>
                <a:latin typeface="Arimo" panose="020B0604020202020204" charset="0"/>
                <a:ea typeface="Arimo" panose="020B0604020202020204" charset="0"/>
                <a:cs typeface="Arimo" panose="020B0604020202020204" charset="0"/>
                <a:sym typeface="Arial"/>
              </a:rPr>
              <a:t> Mastery Box. </a:t>
            </a:r>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Children can access Doodle </a:t>
            </a:r>
            <a:r>
              <a:rPr lang="en-US" sz="2400" b="0" i="0" u="none" err="1">
                <a:solidFill>
                  <a:schemeClr val="dk1"/>
                </a:solidFill>
                <a:latin typeface="Arimo" panose="020B0604020202020204" charset="0"/>
                <a:ea typeface="Arimo" panose="020B0604020202020204" charset="0"/>
                <a:cs typeface="Arimo" panose="020B0604020202020204" charset="0"/>
                <a:sym typeface="Arial"/>
              </a:rPr>
              <a:t>Maths</a:t>
            </a:r>
            <a:r>
              <a:rPr lang="en-US" sz="2400" b="0" i="0" u="none">
                <a:solidFill>
                  <a:schemeClr val="dk1"/>
                </a:solidFill>
                <a:latin typeface="Arimo" panose="020B0604020202020204" charset="0"/>
                <a:ea typeface="Arimo" panose="020B0604020202020204" charset="0"/>
                <a:cs typeface="Arimo" panose="020B0604020202020204" charset="0"/>
                <a:sym typeface="Arial"/>
              </a:rPr>
              <a:t> and Times Table Rock Stars in school and at home. </a:t>
            </a:r>
            <a:endParaRPr sz="2400" b="1" i="0" u="none">
              <a:solidFill>
                <a:schemeClr val="dk1"/>
              </a:solidFill>
              <a:latin typeface="Arimo" panose="020B0604020202020204" charset="0"/>
              <a:ea typeface="Arimo" panose="020B0604020202020204" charset="0"/>
              <a:cs typeface="Arimo" panose="020B0604020202020204" charset="0"/>
              <a:sym typeface="Libre Franklin"/>
            </a:endParaRPr>
          </a:p>
          <a:p>
            <a:pPr marL="342900" marR="0" lvl="0" indent="-342900" algn="l" rtl="0">
              <a:spcBef>
                <a:spcPts val="800"/>
              </a:spcBef>
              <a:spcAft>
                <a:spcPts val="0"/>
              </a:spcAft>
              <a:buNone/>
            </a:pPr>
            <a:endParaRPr sz="1600" b="1" i="0" u="none">
              <a:solidFill>
                <a:schemeClr val="dk1"/>
              </a:solidFill>
              <a:latin typeface="Libre Franklin"/>
              <a:ea typeface="Libre Franklin"/>
              <a:cs typeface="Libre Franklin"/>
              <a:sym typeface="Libre Franklin"/>
            </a:endParaRPr>
          </a:p>
        </p:txBody>
      </p:sp>
      <p:pic>
        <p:nvPicPr>
          <p:cNvPr id="14342" name="Picture 6">
            <a:extLst>
              <a:ext uri="{FF2B5EF4-FFF2-40B4-BE49-F238E27FC236}">
                <a16:creationId xmlns:a16="http://schemas.microsoft.com/office/drawing/2014/main" id="{E1E0CF41-A88A-F291-2739-E62A199330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3378" y="108002"/>
            <a:ext cx="2248274" cy="1247870"/>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a:extLst>
              <a:ext uri="{FF2B5EF4-FFF2-40B4-BE49-F238E27FC236}">
                <a16:creationId xmlns:a16="http://schemas.microsoft.com/office/drawing/2014/main" id="{73EA85E2-863A-48E3-81CE-263E4A713E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6404" y="4439016"/>
            <a:ext cx="2689572" cy="268957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0"/>
          <p:cNvSpPr txBox="1">
            <a:spLocks noGrp="1"/>
          </p:cNvSpPr>
          <p:nvPr>
            <p:ph type="title"/>
          </p:nvPr>
        </p:nvSpPr>
        <p:spPr>
          <a:xfrm>
            <a:off x="827087" y="33337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English</a:t>
            </a:r>
            <a:endParaRPr>
              <a:latin typeface="Arimo" panose="020B0604020202020204" charset="0"/>
              <a:ea typeface="Arimo" panose="020B0604020202020204" charset="0"/>
              <a:cs typeface="Arimo" panose="020B0604020202020204" charset="0"/>
            </a:endParaRPr>
          </a:p>
        </p:txBody>
      </p:sp>
      <p:sp>
        <p:nvSpPr>
          <p:cNvPr id="128" name="Google Shape;128;p20"/>
          <p:cNvSpPr txBox="1">
            <a:spLocks noGrp="1"/>
          </p:cNvSpPr>
          <p:nvPr>
            <p:ph type="body" idx="1"/>
          </p:nvPr>
        </p:nvSpPr>
        <p:spPr>
          <a:xfrm>
            <a:off x="297316" y="1024617"/>
            <a:ext cx="8208962" cy="4464050"/>
          </a:xfrm>
          <a:prstGeom prst="rect">
            <a:avLst/>
          </a:prstGeom>
          <a:noFill/>
          <a:ln>
            <a:noFill/>
          </a:ln>
        </p:spPr>
        <p:txBody>
          <a:bodyPr spcFirstLastPara="1" wrap="square" lIns="91425" tIns="45700" rIns="91425" bIns="45700" anchor="t" anchorCtr="0">
            <a:noAutofit/>
          </a:bodyPr>
          <a:lstStyle/>
          <a:p>
            <a:pPr marL="0" indent="-342900">
              <a:spcBef>
                <a:spcPts val="0"/>
              </a:spcBef>
              <a:buClr>
                <a:schemeClr val="dk1"/>
              </a:buClr>
              <a:buSzPts val="2100"/>
            </a:pPr>
            <a:r>
              <a:rPr lang="en-US" sz="2400" b="0" i="0" u="none">
                <a:solidFill>
                  <a:schemeClr val="dk1"/>
                </a:solidFill>
                <a:latin typeface="Arimo" panose="020B0604020202020204" charset="0"/>
                <a:ea typeface="Arimo" panose="020B0604020202020204" charset="0"/>
                <a:cs typeface="Arimo" panose="020B0604020202020204" charset="0"/>
                <a:sym typeface="Arial"/>
              </a:rPr>
              <a:t>We teach daily English lessons following Ready, Steady, Write scheme. </a:t>
            </a:r>
            <a:r>
              <a:rPr lang="en-US" sz="2400" b="0">
                <a:latin typeface="Arimo" panose="020B0604020202020204" charset="0"/>
                <a:ea typeface="Arimo" panose="020B0604020202020204" charset="0"/>
                <a:cs typeface="Arimo" panose="020B0604020202020204" charset="0"/>
                <a:sym typeface="Arial"/>
              </a:rPr>
              <a:t>G</a:t>
            </a:r>
            <a:r>
              <a:rPr lang="en-US" sz="2400" b="0" i="0" u="none">
                <a:solidFill>
                  <a:schemeClr val="dk1"/>
                </a:solidFill>
                <a:latin typeface="Arimo" panose="020B0604020202020204" charset="0"/>
                <a:ea typeface="Arimo" panose="020B0604020202020204" charset="0"/>
                <a:cs typeface="Arimo" panose="020B0604020202020204" charset="0"/>
                <a:sym typeface="Arial"/>
              </a:rPr>
              <a:t>rammar and punctuation teaching is implemented throughout English lessons.</a:t>
            </a:r>
          </a:p>
          <a:p>
            <a:pPr marL="0" indent="-342900">
              <a:spcBef>
                <a:spcPts val="0"/>
              </a:spcBef>
              <a:buClr>
                <a:schemeClr val="dk1"/>
              </a:buClr>
              <a:buSzPts val="2100"/>
            </a:pPr>
            <a:r>
              <a:rPr lang="en-US" sz="2400" b="0">
                <a:latin typeface="Arimo" panose="020B0604020202020204" charset="0"/>
                <a:ea typeface="Arimo" panose="020B0604020202020204" charset="0"/>
                <a:cs typeface="Arimo" panose="020B0604020202020204" charset="0"/>
                <a:sym typeface="Arial"/>
              </a:rPr>
              <a:t>Spelling lessons follow Ready, Steady Spell scheme.</a:t>
            </a:r>
          </a:p>
          <a:p>
            <a:pPr marL="0" marR="0" lvl="0" indent="-342900" algn="l" rtl="0">
              <a:lnSpc>
                <a:spcPct val="100000"/>
              </a:lnSpc>
              <a:spcBef>
                <a:spcPts val="0"/>
              </a:spcBef>
              <a:spcAft>
                <a:spcPts val="0"/>
              </a:spcAft>
              <a:buClr>
                <a:schemeClr val="dk1"/>
              </a:buClr>
              <a:buSzPts val="2100"/>
              <a:buFont typeface="Arial"/>
              <a:buNone/>
            </a:pPr>
            <a:endParaRPr lang="en-US" sz="2400" b="0">
              <a:latin typeface="Arimo" panose="020B0604020202020204" charset="0"/>
              <a:ea typeface="Arimo" panose="020B0604020202020204" charset="0"/>
              <a:cs typeface="Arimo" panose="020B0604020202020204" charset="0"/>
              <a:sym typeface="Arial"/>
            </a:endParaRPr>
          </a:p>
          <a:p>
            <a:pPr marL="0" marR="0" lvl="0" indent="-342900" algn="l" rtl="0">
              <a:lnSpc>
                <a:spcPct val="100000"/>
              </a:lnSpc>
              <a:spcBef>
                <a:spcPts val="0"/>
              </a:spcBef>
              <a:spcAft>
                <a:spcPts val="0"/>
              </a:spcAft>
              <a:buClr>
                <a:schemeClr val="dk1"/>
              </a:buClr>
              <a:buSzPts val="21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Daily Guided Reading sessions are taught (group or whole class).</a:t>
            </a:r>
          </a:p>
          <a:p>
            <a:pPr marL="0" indent="-342900">
              <a:buClr>
                <a:schemeClr val="dk1"/>
              </a:buClr>
              <a:buSzPts val="2100"/>
            </a:pPr>
            <a:r>
              <a:rPr lang="en-US" sz="2400" b="0" i="0" u="none">
                <a:solidFill>
                  <a:schemeClr val="dk1"/>
                </a:solidFill>
                <a:latin typeface="Arimo" panose="020B0604020202020204" charset="0"/>
                <a:ea typeface="Arimo" panose="020B0604020202020204" charset="0"/>
                <a:cs typeface="Arimo" panose="020B0604020202020204" charset="0"/>
                <a:sym typeface="Arial"/>
              </a:rPr>
              <a:t>We put a strong emphasis on presentation and encourage all children to take pride in their work</a:t>
            </a:r>
            <a:r>
              <a:rPr lang="en-US" sz="2400" b="0">
                <a:latin typeface="Arimo" panose="020B0604020202020204" charset="0"/>
                <a:ea typeface="Arimo" panose="020B0604020202020204" charset="0"/>
                <a:cs typeface="Arimo" panose="020B0604020202020204" charset="0"/>
                <a:sym typeface="Arial"/>
              </a:rPr>
              <a:t>. We have implemented a new handwriting scheme – </a:t>
            </a:r>
            <a:r>
              <a:rPr lang="en-GB" sz="2400" b="0">
                <a:latin typeface="Arimo" panose="020B0604020202020204" charset="0"/>
                <a:ea typeface="Arimo" panose="020B0604020202020204" charset="0"/>
                <a:cs typeface="Arimo" panose="020B0604020202020204" charset="0"/>
                <a:sym typeface="Arial"/>
              </a:rPr>
              <a:t>Kinetic Letters. </a:t>
            </a:r>
            <a:endParaRPr lang="en-US" sz="2400" b="0">
              <a:latin typeface="Arimo" panose="020B0604020202020204" charset="0"/>
              <a:ea typeface="Arimo" panose="020B0604020202020204" charset="0"/>
              <a:cs typeface="Arimo" panose="020B0604020202020204" charset="0"/>
              <a:sym typeface="Arial"/>
            </a:endParaRPr>
          </a:p>
          <a:p>
            <a:pPr marL="342900" indent="-342900">
              <a:buClr>
                <a:schemeClr val="dk1"/>
              </a:buClr>
              <a:buSzPts val="2400"/>
            </a:pPr>
            <a:r>
              <a:rPr lang="en-GB" sz="2400" b="0" i="0" u="none">
                <a:solidFill>
                  <a:schemeClr val="dk1"/>
                </a:solidFill>
                <a:latin typeface="Arimo" panose="020B0604020202020204" charset="0"/>
                <a:ea typeface="Arimo" panose="020B0604020202020204" charset="0"/>
                <a:cs typeface="Arimo" panose="020B0604020202020204" charset="0"/>
                <a:sym typeface="Arial"/>
              </a:rPr>
              <a:t>We work hard to challenge and support each child. </a:t>
            </a:r>
            <a:endParaRPr lang="en-GB" sz="2400">
              <a:latin typeface="Arimo" panose="020B0604020202020204" charset="0"/>
              <a:ea typeface="Arimo" panose="020B0604020202020204" charset="0"/>
              <a:cs typeface="Arimo" panose="020B0604020202020204" charset="0"/>
            </a:endParaRPr>
          </a:p>
          <a:p>
            <a:pPr marL="34290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342900" marR="0" lvl="0" indent="-342900" algn="l" rtl="0">
              <a:spcBef>
                <a:spcPts val="800"/>
              </a:spcBef>
              <a:spcAft>
                <a:spcPts val="0"/>
              </a:spcAft>
              <a:buNone/>
            </a:pPr>
            <a:endParaRPr sz="2400" b="0" i="0" u="none">
              <a:solidFill>
                <a:schemeClr val="dk1"/>
              </a:solidFill>
              <a:latin typeface="Arial"/>
              <a:ea typeface="Arial"/>
              <a:cs typeface="Arial"/>
              <a:sym typeface="Arial"/>
            </a:endParaRPr>
          </a:p>
        </p:txBody>
      </p:sp>
      <p:pic>
        <p:nvPicPr>
          <p:cNvPr id="3" name="Picture 2">
            <a:extLst>
              <a:ext uri="{FF2B5EF4-FFF2-40B4-BE49-F238E27FC236}">
                <a16:creationId xmlns:a16="http://schemas.microsoft.com/office/drawing/2014/main" id="{89B5D80A-0A3B-2AC3-62C5-4F863D0A2910}"/>
              </a:ext>
            </a:extLst>
          </p:cNvPr>
          <p:cNvPicPr>
            <a:picLocks noChangeAspect="1"/>
          </p:cNvPicPr>
          <p:nvPr/>
        </p:nvPicPr>
        <p:blipFill>
          <a:blip r:embed="rId3"/>
          <a:stretch>
            <a:fillRect/>
          </a:stretch>
        </p:blipFill>
        <p:spPr>
          <a:xfrm>
            <a:off x="7337818" y="5394267"/>
            <a:ext cx="1168460" cy="1130358"/>
          </a:xfrm>
          <a:prstGeom prst="rect">
            <a:avLst/>
          </a:prstGeom>
        </p:spPr>
      </p:pic>
      <p:pic>
        <p:nvPicPr>
          <p:cNvPr id="5" name="Picture 4">
            <a:extLst>
              <a:ext uri="{FF2B5EF4-FFF2-40B4-BE49-F238E27FC236}">
                <a16:creationId xmlns:a16="http://schemas.microsoft.com/office/drawing/2014/main" id="{27AF386F-4ED7-4885-8D43-252AF0143EED}"/>
              </a:ext>
            </a:extLst>
          </p:cNvPr>
          <p:cNvPicPr>
            <a:picLocks noChangeAspect="1"/>
          </p:cNvPicPr>
          <p:nvPr/>
        </p:nvPicPr>
        <p:blipFill>
          <a:blip r:embed="rId4"/>
          <a:stretch>
            <a:fillRect/>
          </a:stretch>
        </p:blipFill>
        <p:spPr>
          <a:xfrm>
            <a:off x="6016590" y="5407421"/>
            <a:ext cx="961153" cy="1182616"/>
          </a:xfrm>
          <a:prstGeom prst="rect">
            <a:avLst/>
          </a:prstGeom>
        </p:spPr>
      </p:pic>
      <p:pic>
        <p:nvPicPr>
          <p:cNvPr id="7" name="Picture 6">
            <a:extLst>
              <a:ext uri="{FF2B5EF4-FFF2-40B4-BE49-F238E27FC236}">
                <a16:creationId xmlns:a16="http://schemas.microsoft.com/office/drawing/2014/main" id="{B8AFB28F-6561-AE0F-0521-0BF0BEC3F350}"/>
              </a:ext>
            </a:extLst>
          </p:cNvPr>
          <p:cNvPicPr>
            <a:picLocks noChangeAspect="1"/>
          </p:cNvPicPr>
          <p:nvPr/>
        </p:nvPicPr>
        <p:blipFill>
          <a:blip r:embed="rId5"/>
          <a:stretch>
            <a:fillRect/>
          </a:stretch>
        </p:blipFill>
        <p:spPr>
          <a:xfrm>
            <a:off x="4674938" y="5383475"/>
            <a:ext cx="882695" cy="1206562"/>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1"/>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READING</a:t>
            </a:r>
            <a:endParaRPr>
              <a:latin typeface="Arimo" panose="020B0604020202020204" charset="0"/>
              <a:ea typeface="Arimo" panose="020B0604020202020204" charset="0"/>
              <a:cs typeface="Arimo" panose="020B0604020202020204" charset="0"/>
            </a:endParaRPr>
          </a:p>
        </p:txBody>
      </p:sp>
      <p:sp>
        <p:nvSpPr>
          <p:cNvPr id="134" name="Google Shape;134;p21"/>
          <p:cNvSpPr txBox="1">
            <a:spLocks noGrp="1"/>
          </p:cNvSpPr>
          <p:nvPr>
            <p:ph type="body" idx="1"/>
          </p:nvPr>
        </p:nvSpPr>
        <p:spPr>
          <a:xfrm>
            <a:off x="239486" y="914400"/>
            <a:ext cx="8104414" cy="434272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buClr>
                <a:schemeClr val="dk1"/>
              </a:buClr>
              <a:buSzPts val="2000"/>
              <a:buFont typeface="Arial"/>
              <a:buNone/>
            </a:pPr>
            <a:r>
              <a:rPr lang="en-US" sz="2400" b="0" i="0" u="none">
                <a:solidFill>
                  <a:schemeClr val="dk1"/>
                </a:solidFill>
                <a:latin typeface="Arimo" panose="020B0604020202020204" charset="0"/>
                <a:ea typeface="Arimo" panose="020B0604020202020204" charset="0"/>
                <a:cs typeface="Arimo" panose="020B0604020202020204" charset="0"/>
                <a:sym typeface="Arial"/>
              </a:rPr>
              <a:t>Please read with your child every day. Reading books are changed by the children when needed and should be in school everyday.</a:t>
            </a:r>
            <a:endParaRPr sz="2400">
              <a:latin typeface="Arimo" panose="020B0604020202020204" charset="0"/>
              <a:ea typeface="Arimo" panose="020B0604020202020204" charset="0"/>
              <a:cs typeface="Arimo" panose="020B0604020202020204" charset="0"/>
            </a:endParaRPr>
          </a:p>
          <a:p>
            <a:pPr marL="0" marR="0" lvl="0" indent="0" algn="l" rtl="0">
              <a:lnSpc>
                <a:spcPct val="100000"/>
              </a:lnSpc>
              <a:spcBef>
                <a:spcPts val="0"/>
              </a:spcBef>
              <a:buClr>
                <a:schemeClr val="dk1"/>
              </a:buClr>
              <a:buSzPts val="2000"/>
              <a:buFont typeface="Arial"/>
              <a:buNone/>
            </a:pPr>
            <a:r>
              <a:rPr lang="en-US" sz="2400" b="0">
                <a:latin typeface="Arimo" panose="020B0604020202020204" charset="0"/>
                <a:ea typeface="Arimo" panose="020B0604020202020204" charset="0"/>
                <a:cs typeface="Arimo" panose="020B0604020202020204" charset="0"/>
                <a:sym typeface="Arial"/>
              </a:rPr>
              <a:t>We are c</a:t>
            </a:r>
            <a:r>
              <a:rPr lang="en-US" sz="2400" b="0" i="0" u="none">
                <a:solidFill>
                  <a:schemeClr val="dk1"/>
                </a:solidFill>
                <a:latin typeface="Arimo" panose="020B0604020202020204" charset="0"/>
                <a:ea typeface="Arimo" panose="020B0604020202020204" charset="0"/>
                <a:cs typeface="Arimo" panose="020B0604020202020204" charset="0"/>
                <a:sym typeface="Arial"/>
              </a:rPr>
              <a:t>ontinually assessing children’s reading to ensure the</a:t>
            </a:r>
            <a:r>
              <a:rPr lang="en-US" sz="2400" b="0">
                <a:latin typeface="Arimo" panose="020B0604020202020204" charset="0"/>
                <a:ea typeface="Arimo" panose="020B0604020202020204" charset="0"/>
                <a:cs typeface="Arimo" panose="020B0604020202020204" charset="0"/>
                <a:sym typeface="Arial"/>
              </a:rPr>
              <a:t>y </a:t>
            </a:r>
            <a:r>
              <a:rPr lang="en-US" sz="2400" b="0" i="0" u="none">
                <a:solidFill>
                  <a:schemeClr val="dk1"/>
                </a:solidFill>
                <a:latin typeface="Arimo" panose="020B0604020202020204" charset="0"/>
                <a:ea typeface="Arimo" panose="020B0604020202020204" charset="0"/>
                <a:cs typeface="Arimo" panose="020B0604020202020204" charset="0"/>
                <a:sym typeface="Arial"/>
              </a:rPr>
              <a:t>are at the correct level</a:t>
            </a:r>
            <a:r>
              <a:rPr lang="en-US" sz="2400" b="0">
                <a:latin typeface="Arimo" panose="020B0604020202020204" charset="0"/>
                <a:ea typeface="Arimo" panose="020B0604020202020204" charset="0"/>
                <a:cs typeface="Arimo" panose="020B0604020202020204" charset="0"/>
                <a:sym typeface="Arial"/>
              </a:rPr>
              <a:t>. </a:t>
            </a:r>
          </a:p>
          <a:p>
            <a:pPr marL="0" marR="0" lvl="0" indent="0" algn="l" rtl="0">
              <a:lnSpc>
                <a:spcPct val="100000"/>
              </a:lnSpc>
              <a:spcBef>
                <a:spcPts val="0"/>
              </a:spcBef>
              <a:buClr>
                <a:schemeClr val="dk1"/>
              </a:buClr>
              <a:buSzPts val="2000"/>
              <a:buFont typeface="Arial"/>
              <a:buNone/>
            </a:pPr>
            <a:r>
              <a:rPr lang="en-US" sz="2400" b="0">
                <a:latin typeface="Arimo" panose="020B0604020202020204" charset="0"/>
                <a:ea typeface="Arimo" panose="020B0604020202020204" charset="0"/>
                <a:cs typeface="Arimo" panose="020B0604020202020204" charset="0"/>
                <a:sym typeface="Arial"/>
              </a:rPr>
              <a:t>Please encourage your child to read at home to develop their love of reading. </a:t>
            </a:r>
          </a:p>
          <a:p>
            <a:pPr marL="0" marR="0" lvl="0" indent="0" algn="l" rtl="0">
              <a:lnSpc>
                <a:spcPct val="100000"/>
              </a:lnSpc>
              <a:spcBef>
                <a:spcPts val="0"/>
              </a:spcBef>
              <a:buClr>
                <a:schemeClr val="dk1"/>
              </a:buClr>
              <a:buSzPts val="2000"/>
              <a:buFont typeface="Arial"/>
              <a:buNone/>
            </a:pPr>
            <a:r>
              <a:rPr lang="en-US" sz="2400" b="0">
                <a:latin typeface="Arimo" panose="020B0604020202020204" charset="0"/>
                <a:ea typeface="Arimo" panose="020B0604020202020204" charset="0"/>
                <a:cs typeface="Arimo" panose="020B0604020202020204" charset="0"/>
                <a:sym typeface="Arial"/>
              </a:rPr>
              <a:t>At Foxes Piece we have a passion for reading and each classroom has their own reading corner. Children can choose a book from our reading corner or the Key Stage 2 Library. </a:t>
            </a:r>
            <a:endParaRPr sz="2400">
              <a:latin typeface="Arimo" panose="020B0604020202020204" charset="0"/>
              <a:ea typeface="Arimo" panose="020B0604020202020204" charset="0"/>
              <a:cs typeface="Arimo" panose="020B0604020202020204" charset="0"/>
            </a:endParaRPr>
          </a:p>
          <a:p>
            <a:pPr marL="342900" marR="0" lvl="0" indent="-342900" algn="l" rtl="0">
              <a:spcBef>
                <a:spcPts val="800"/>
              </a:spcBef>
              <a:spcAft>
                <a:spcPts val="0"/>
              </a:spcAft>
              <a:buNone/>
            </a:pPr>
            <a:endParaRPr sz="2000" b="0" i="0" u="none">
              <a:solidFill>
                <a:schemeClr val="dk1"/>
              </a:solidFill>
              <a:latin typeface="Arial"/>
              <a:ea typeface="Arial"/>
              <a:cs typeface="Arial"/>
              <a:sym typeface="Arial"/>
            </a:endParaRPr>
          </a:p>
        </p:txBody>
      </p:sp>
      <p:pic>
        <p:nvPicPr>
          <p:cNvPr id="10242" name="Picture 2">
            <a:extLst>
              <a:ext uri="{FF2B5EF4-FFF2-40B4-BE49-F238E27FC236}">
                <a16:creationId xmlns:a16="http://schemas.microsoft.com/office/drawing/2014/main" id="{B762B83D-AE6F-02A1-6820-4495C80605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356576" y="4310062"/>
            <a:ext cx="2547938" cy="25479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4AAB3-3514-4F8B-14EA-7DFADDAF4595}"/>
              </a:ext>
            </a:extLst>
          </p:cNvPr>
          <p:cNvSpPr>
            <a:spLocks noGrp="1"/>
          </p:cNvSpPr>
          <p:nvPr>
            <p:ph type="title"/>
          </p:nvPr>
        </p:nvSpPr>
        <p:spPr>
          <a:xfrm>
            <a:off x="512064" y="354239"/>
            <a:ext cx="7521575" cy="549275"/>
          </a:xfrm>
        </p:spPr>
        <p:txBody>
          <a:bodyPr/>
          <a:lstStyle/>
          <a:p>
            <a:r>
              <a:rPr lang="en-GB">
                <a:solidFill>
                  <a:schemeClr val="tx1"/>
                </a:solidFill>
                <a:latin typeface="Arimo" panose="020B0604020202020204" charset="0"/>
                <a:ea typeface="Arimo" panose="020B0604020202020204" charset="0"/>
                <a:cs typeface="Arimo" panose="020B0604020202020204" charset="0"/>
              </a:rPr>
              <a:t>Safeguarding </a:t>
            </a:r>
          </a:p>
        </p:txBody>
      </p:sp>
      <p:sp>
        <p:nvSpPr>
          <p:cNvPr id="3" name="TextBox 2">
            <a:extLst>
              <a:ext uri="{FF2B5EF4-FFF2-40B4-BE49-F238E27FC236}">
                <a16:creationId xmlns:a16="http://schemas.microsoft.com/office/drawing/2014/main" id="{C22C176B-28F6-BFBC-46E7-0E4C3308832E}"/>
              </a:ext>
            </a:extLst>
          </p:cNvPr>
          <p:cNvSpPr txBox="1"/>
          <p:nvPr/>
        </p:nvSpPr>
        <p:spPr>
          <a:xfrm>
            <a:off x="512063" y="1014984"/>
            <a:ext cx="8370679" cy="4308872"/>
          </a:xfrm>
          <a:prstGeom prst="rect">
            <a:avLst/>
          </a:prstGeom>
          <a:noFill/>
        </p:spPr>
        <p:txBody>
          <a:bodyPr wrap="square" lIns="91440" tIns="45720" rIns="91440" bIns="45720" rtlCol="0" anchor="t">
            <a:spAutoFit/>
          </a:bodyPr>
          <a:lstStyle/>
          <a:p>
            <a:pPr fontAlgn="t"/>
            <a:r>
              <a:rPr lang="en-US" sz="2000" b="0" i="0">
                <a:solidFill>
                  <a:schemeClr val="tx1"/>
                </a:solidFill>
                <a:effectLst/>
                <a:latin typeface="Arimo"/>
                <a:ea typeface="Arimo"/>
                <a:cs typeface="Arimo"/>
              </a:rPr>
              <a:t>The Designated Leaders for Safeguarding (DSL) are </a:t>
            </a:r>
            <a:r>
              <a:rPr lang="en-US" sz="2000" b="0" i="0" err="1">
                <a:solidFill>
                  <a:schemeClr val="tx1"/>
                </a:solidFill>
                <a:effectLst/>
                <a:latin typeface="Arimo"/>
                <a:ea typeface="Arimo"/>
                <a:cs typeface="Arimo"/>
              </a:rPr>
              <a:t>Mrs</a:t>
            </a:r>
            <a:r>
              <a:rPr lang="en-US" sz="2000" b="0" i="0">
                <a:solidFill>
                  <a:schemeClr val="tx1"/>
                </a:solidFill>
                <a:effectLst/>
                <a:latin typeface="Arimo"/>
                <a:ea typeface="Arimo"/>
                <a:cs typeface="Arimo"/>
              </a:rPr>
              <a:t> Jane Byron, </a:t>
            </a:r>
            <a:r>
              <a:rPr lang="en-US" sz="2000" b="0" i="0" err="1">
                <a:solidFill>
                  <a:schemeClr val="tx1"/>
                </a:solidFill>
                <a:effectLst/>
                <a:latin typeface="Arimo"/>
                <a:ea typeface="Arimo"/>
                <a:cs typeface="Arimo"/>
              </a:rPr>
              <a:t>Mrs</a:t>
            </a:r>
            <a:r>
              <a:rPr lang="en-US" sz="2000" b="0" i="0">
                <a:solidFill>
                  <a:schemeClr val="tx1"/>
                </a:solidFill>
                <a:effectLst/>
                <a:latin typeface="Arimo"/>
                <a:ea typeface="Arimo"/>
                <a:cs typeface="Arimo"/>
              </a:rPr>
              <a:t> Karen Byer, </a:t>
            </a:r>
            <a:r>
              <a:rPr lang="en-US" sz="2000" b="0" i="0" err="1">
                <a:solidFill>
                  <a:schemeClr val="tx1"/>
                </a:solidFill>
                <a:effectLst/>
                <a:latin typeface="Arimo"/>
                <a:ea typeface="Arimo"/>
                <a:cs typeface="Arimo"/>
              </a:rPr>
              <a:t>Mrs</a:t>
            </a:r>
            <a:r>
              <a:rPr lang="en-US" sz="2000" b="0" i="0">
                <a:solidFill>
                  <a:schemeClr val="tx1"/>
                </a:solidFill>
                <a:effectLst/>
                <a:latin typeface="Arimo"/>
                <a:ea typeface="Arimo"/>
                <a:cs typeface="Arimo"/>
              </a:rPr>
              <a:t> Nazia </a:t>
            </a:r>
            <a:r>
              <a:rPr lang="en-US" sz="2000">
                <a:solidFill>
                  <a:schemeClr val="tx1"/>
                </a:solidFill>
                <a:latin typeface="Arimo"/>
                <a:ea typeface="Arimo"/>
                <a:cs typeface="Arimo"/>
              </a:rPr>
              <a:t>Khawaja, </a:t>
            </a:r>
            <a:r>
              <a:rPr lang="en-US" sz="2000" err="1">
                <a:solidFill>
                  <a:schemeClr val="tx1"/>
                </a:solidFill>
                <a:latin typeface="Arimo"/>
                <a:ea typeface="Arimo"/>
                <a:cs typeface="Arimo"/>
              </a:rPr>
              <a:t>Mrs</a:t>
            </a:r>
            <a:r>
              <a:rPr lang="en-US" sz="2000" b="0" i="0">
                <a:solidFill>
                  <a:schemeClr val="tx1"/>
                </a:solidFill>
                <a:effectLst/>
                <a:latin typeface="Arimo"/>
                <a:ea typeface="Arimo"/>
                <a:cs typeface="Arimo"/>
              </a:rPr>
              <a:t> Lisa Dempsey </a:t>
            </a:r>
            <a:r>
              <a:rPr lang="en-US" sz="2000">
                <a:solidFill>
                  <a:schemeClr val="tx1"/>
                </a:solidFill>
                <a:latin typeface="Arimo"/>
                <a:ea typeface="Arimo"/>
                <a:cs typeface="Arimo"/>
              </a:rPr>
              <a:t>and </a:t>
            </a:r>
            <a:r>
              <a:rPr lang="en-US" sz="2000" err="1">
                <a:solidFill>
                  <a:schemeClr val="tx1"/>
                </a:solidFill>
                <a:latin typeface="Arimo"/>
                <a:ea typeface="Arimo"/>
                <a:cs typeface="Arimo"/>
              </a:rPr>
              <a:t>Mrs</a:t>
            </a:r>
            <a:r>
              <a:rPr lang="en-US" sz="2000">
                <a:solidFill>
                  <a:schemeClr val="tx1"/>
                </a:solidFill>
                <a:latin typeface="Arimo"/>
                <a:ea typeface="Arimo"/>
                <a:cs typeface="Arimo"/>
              </a:rPr>
              <a:t> Loren Irvine are</a:t>
            </a:r>
            <a:r>
              <a:rPr lang="en-US" sz="2000" b="0" i="0">
                <a:solidFill>
                  <a:schemeClr val="tx1"/>
                </a:solidFill>
                <a:effectLst/>
                <a:latin typeface="Arimo"/>
                <a:ea typeface="Arimo"/>
                <a:cs typeface="Arimo"/>
              </a:rPr>
              <a:t> additional DSLs.</a:t>
            </a:r>
            <a:endParaRPr lang="en-US" sz="2000" b="1">
              <a:solidFill>
                <a:schemeClr val="tx1"/>
              </a:solidFill>
              <a:latin typeface="Arimo"/>
              <a:ea typeface="Arimo"/>
              <a:cs typeface="Arimo"/>
            </a:endParaRPr>
          </a:p>
          <a:p>
            <a:pPr algn="l" fontAlgn="t"/>
            <a:r>
              <a:rPr lang="en-US" sz="2000" b="0" i="0">
                <a:solidFill>
                  <a:schemeClr val="tx1"/>
                </a:solidFill>
                <a:effectLst/>
                <a:latin typeface="Arimo" panose="020B0604020202020204" charset="0"/>
                <a:ea typeface="Arimo" panose="020B0604020202020204" charset="0"/>
                <a:cs typeface="Arimo" panose="020B0604020202020204" charset="0"/>
              </a:rPr>
              <a:t>At Foxes Piece, the health, safety and well-being of every child is of paramount concern. We listen to our pupils and take seriously what they tell us. Our aim is that children will enjoy their time as pupils in our school.</a:t>
            </a:r>
          </a:p>
          <a:p>
            <a:pPr algn="l" fontAlgn="t"/>
            <a:r>
              <a:rPr lang="en-US" sz="2000" b="0" i="0">
                <a:solidFill>
                  <a:schemeClr val="tx1"/>
                </a:solidFill>
                <a:effectLst/>
                <a:latin typeface="Arimo" panose="020B0604020202020204" charset="0"/>
                <a:ea typeface="Arimo" panose="020B0604020202020204" charset="0"/>
                <a:cs typeface="Arimo" panose="020B0604020202020204" charset="0"/>
              </a:rPr>
              <a:t>We want to work in partnership with everyone to help children achieve their full potential and make a positive contribution.</a:t>
            </a:r>
          </a:p>
          <a:p>
            <a:pPr algn="l" fontAlgn="t"/>
            <a:endParaRPr lang="en-US" sz="2000" b="0" i="0">
              <a:solidFill>
                <a:srgbClr val="565656"/>
              </a:solidFill>
              <a:effectLst/>
              <a:latin typeface="Arimo" panose="020B0604020202020204" charset="0"/>
              <a:ea typeface="Arimo" panose="020B0604020202020204" charset="0"/>
              <a:cs typeface="Arimo" panose="020B0604020202020204" charset="0"/>
            </a:endParaRPr>
          </a:p>
          <a:p>
            <a:pPr algn="ctr" fontAlgn="t"/>
            <a:r>
              <a:rPr lang="en-US" sz="2000" b="1" i="0">
                <a:solidFill>
                  <a:schemeClr val="tx1"/>
                </a:solidFill>
                <a:effectLst/>
                <a:latin typeface="Arimo" panose="020B0604020202020204" charset="0"/>
                <a:ea typeface="Arimo" panose="020B0604020202020204" charset="0"/>
                <a:cs typeface="Arimo" panose="020B0604020202020204" charset="0"/>
              </a:rPr>
              <a:t>For all safeguarding related queries please email -</a:t>
            </a:r>
            <a:endParaRPr lang="en-US" sz="2000" b="0" i="0">
              <a:solidFill>
                <a:schemeClr val="tx1"/>
              </a:solidFill>
              <a:effectLst/>
              <a:latin typeface="Arimo" panose="020B0604020202020204" charset="0"/>
              <a:ea typeface="Arimo" panose="020B0604020202020204" charset="0"/>
              <a:cs typeface="Arimo" panose="020B0604020202020204" charset="0"/>
            </a:endParaRPr>
          </a:p>
          <a:p>
            <a:pPr algn="ctr" fontAlgn="t"/>
            <a:endParaRPr lang="en-US" sz="2000" b="0" i="0">
              <a:solidFill>
                <a:schemeClr val="tx1"/>
              </a:solidFill>
              <a:effectLst/>
              <a:latin typeface="Arimo" panose="020B0604020202020204" charset="0"/>
              <a:ea typeface="Arimo" panose="020B0604020202020204" charset="0"/>
              <a:cs typeface="Arimo" panose="020B0604020202020204" charset="0"/>
            </a:endParaRPr>
          </a:p>
          <a:p>
            <a:pPr algn="ctr" fontAlgn="t"/>
            <a:r>
              <a:rPr lang="en-US" sz="2000" b="1" i="0">
                <a:solidFill>
                  <a:schemeClr val="tx1"/>
                </a:solidFill>
                <a:effectLst/>
                <a:latin typeface="Arimo" panose="020B0604020202020204" charset="0"/>
                <a:ea typeface="Arimo" panose="020B0604020202020204" charset="0"/>
                <a:cs typeface="Arimo" panose="020B0604020202020204" charset="0"/>
              </a:rPr>
              <a:t>       safeguarding@foxespiece.co.uk</a:t>
            </a:r>
          </a:p>
          <a:p>
            <a:pPr algn="l" fontAlgn="t"/>
            <a:endParaRPr lang="en-US" b="0" i="0">
              <a:solidFill>
                <a:srgbClr val="565656"/>
              </a:solidFill>
              <a:effectLst/>
              <a:latin typeface="ABeeZee"/>
            </a:endParaRPr>
          </a:p>
        </p:txBody>
      </p:sp>
      <p:pic>
        <p:nvPicPr>
          <p:cNvPr id="3074" name="Picture 2">
            <a:extLst>
              <a:ext uri="{FF2B5EF4-FFF2-40B4-BE49-F238E27FC236}">
                <a16:creationId xmlns:a16="http://schemas.microsoft.com/office/drawing/2014/main" id="{099CD373-04E7-A096-D926-5E9E0E69B9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65769" y="5051676"/>
            <a:ext cx="4972578" cy="16920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47328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AE3854-A543-DA4E-6CE9-EE201790C4B1}"/>
              </a:ext>
            </a:extLst>
          </p:cNvPr>
          <p:cNvSpPr>
            <a:spLocks noGrp="1"/>
          </p:cNvSpPr>
          <p:nvPr>
            <p:ph type="title"/>
          </p:nvPr>
        </p:nvSpPr>
        <p:spPr>
          <a:xfrm>
            <a:off x="218821" y="255397"/>
            <a:ext cx="7521575" cy="549275"/>
          </a:xfrm>
        </p:spPr>
        <p:txBody>
          <a:bodyPr/>
          <a:lstStyle/>
          <a:p>
            <a:r>
              <a:rPr lang="en-US"/>
              <a:t>Online communication and gaming </a:t>
            </a:r>
          </a:p>
        </p:txBody>
      </p:sp>
      <p:sp>
        <p:nvSpPr>
          <p:cNvPr id="3" name="TextBox 2">
            <a:extLst>
              <a:ext uri="{FF2B5EF4-FFF2-40B4-BE49-F238E27FC236}">
                <a16:creationId xmlns:a16="http://schemas.microsoft.com/office/drawing/2014/main" id="{14158993-73C8-D99F-80EA-889F0B58DFF2}"/>
              </a:ext>
            </a:extLst>
          </p:cNvPr>
          <p:cNvSpPr txBox="1"/>
          <p:nvPr/>
        </p:nvSpPr>
        <p:spPr>
          <a:xfrm>
            <a:off x="278295" y="894521"/>
            <a:ext cx="8627165"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800"/>
              <a:t>Ensuring the safety of our children is our priority and as a school we are dedicated to making children feel like they are in a safe space when at school. Although we have a diverse curriculum that covers many aspects such as online safety, we urge all parents to still actively monitor your child's online interactions. By staying vigilant, we can prevent any unkind communication and can create a safer digital space for the children. </a:t>
            </a:r>
          </a:p>
          <a:p>
            <a:endParaRPr lang="en-US" sz="1800"/>
          </a:p>
          <a:p>
            <a:r>
              <a:rPr lang="en-US" sz="1800"/>
              <a:t>Remember if you have any concerns, you can always contact the school for support and advice. </a:t>
            </a:r>
          </a:p>
          <a:p>
            <a:endParaRPr lang="en-US" sz="1800"/>
          </a:p>
          <a:p>
            <a:r>
              <a:rPr lang="en-US" sz="1800"/>
              <a:t>You can also contact NSPCC, who are available 11am to 5pm Monday – Friday or email on help@NSPCC.org.uk </a:t>
            </a:r>
            <a:endParaRPr lang="en-US" sz="1200" u="sng">
              <a:solidFill>
                <a:srgbClr val="2F7CA3"/>
              </a:solidFill>
            </a:endParaRPr>
          </a:p>
        </p:txBody>
      </p:sp>
      <p:pic>
        <p:nvPicPr>
          <p:cNvPr id="5" name="Picture 4" descr="Speak out. Stay Safe Assembly – Gomer Infant School">
            <a:extLst>
              <a:ext uri="{FF2B5EF4-FFF2-40B4-BE49-F238E27FC236}">
                <a16:creationId xmlns:a16="http://schemas.microsoft.com/office/drawing/2014/main" id="{A9E18ECD-B87A-19D2-9435-9F741763940B}"/>
              </a:ext>
            </a:extLst>
          </p:cNvPr>
          <p:cNvPicPr>
            <a:picLocks noChangeAspect="1"/>
          </p:cNvPicPr>
          <p:nvPr/>
        </p:nvPicPr>
        <p:blipFill>
          <a:blip r:embed="rId2"/>
          <a:srcRect l="568" t="-1276" r="-568" b="1276"/>
          <a:stretch/>
        </p:blipFill>
        <p:spPr>
          <a:xfrm>
            <a:off x="6344534" y="4365447"/>
            <a:ext cx="1888883" cy="1869100"/>
          </a:xfrm>
          <a:prstGeom prst="rect">
            <a:avLst/>
          </a:prstGeom>
        </p:spPr>
      </p:pic>
      <p:pic>
        <p:nvPicPr>
          <p:cNvPr id="6" name="Picture 5" descr="Boys Playing Clipart Vector, Cute Boy Playing Game Illustration, Boy  Clipart, Player, Play PNG Image For Free Download">
            <a:extLst>
              <a:ext uri="{FF2B5EF4-FFF2-40B4-BE49-F238E27FC236}">
                <a16:creationId xmlns:a16="http://schemas.microsoft.com/office/drawing/2014/main" id="{74A14793-A3D2-D350-7F7F-BE35178A1B6B}"/>
              </a:ext>
            </a:extLst>
          </p:cNvPr>
          <p:cNvPicPr>
            <a:picLocks noChangeAspect="1"/>
          </p:cNvPicPr>
          <p:nvPr/>
        </p:nvPicPr>
        <p:blipFill>
          <a:blip r:embed="rId3"/>
          <a:stretch>
            <a:fillRect/>
          </a:stretch>
        </p:blipFill>
        <p:spPr>
          <a:xfrm>
            <a:off x="7738329" y="80230"/>
            <a:ext cx="920995" cy="894618"/>
          </a:xfrm>
          <a:prstGeom prst="rect">
            <a:avLst/>
          </a:prstGeom>
        </p:spPr>
      </p:pic>
    </p:spTree>
    <p:extLst>
      <p:ext uri="{BB962C8B-B14F-4D97-AF65-F5344CB8AC3E}">
        <p14:creationId xmlns:p14="http://schemas.microsoft.com/office/powerpoint/2010/main" val="1977884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3D26C-EFD8-CCEF-499B-8675D44011EA}"/>
              </a:ext>
            </a:extLst>
          </p:cNvPr>
          <p:cNvSpPr>
            <a:spLocks noGrp="1"/>
          </p:cNvSpPr>
          <p:nvPr>
            <p:ph type="title"/>
          </p:nvPr>
        </p:nvSpPr>
        <p:spPr/>
        <p:txBody>
          <a:bodyPr/>
          <a:lstStyle/>
          <a:p>
            <a:r>
              <a:rPr lang="en-US" b="1" u="sng"/>
              <a:t>NEW COMMUNICATION TOOL</a:t>
            </a:r>
          </a:p>
        </p:txBody>
      </p:sp>
      <p:sp>
        <p:nvSpPr>
          <p:cNvPr id="3" name="TextBox 2">
            <a:extLst>
              <a:ext uri="{FF2B5EF4-FFF2-40B4-BE49-F238E27FC236}">
                <a16:creationId xmlns:a16="http://schemas.microsoft.com/office/drawing/2014/main" id="{19C1CE04-D15D-0347-2BC5-89680D590D9F}"/>
              </a:ext>
            </a:extLst>
          </p:cNvPr>
          <p:cNvSpPr txBox="1"/>
          <p:nvPr/>
        </p:nvSpPr>
        <p:spPr>
          <a:xfrm>
            <a:off x="616585" y="904714"/>
            <a:ext cx="5236117" cy="3785652"/>
          </a:xfrm>
          <a:prstGeom prst="rect">
            <a:avLst/>
          </a:prstGeom>
          <a:noFill/>
        </p:spPr>
        <p:txBody>
          <a:bodyPr wrap="square" lIns="91440" tIns="45720" rIns="91440" bIns="45720" rtlCol="0" anchor="t">
            <a:spAutoFit/>
          </a:bodyPr>
          <a:lstStyle/>
          <a:p>
            <a:r>
              <a:rPr lang="en-GB" sz="2400" b="1" err="1"/>
              <a:t>Eduspot</a:t>
            </a:r>
          </a:p>
          <a:p>
            <a:r>
              <a:rPr lang="en-GB" sz="2400" err="1"/>
              <a:t>Eduspot</a:t>
            </a:r>
            <a:r>
              <a:rPr lang="en-GB" sz="2400"/>
              <a:t> is our free parent app, available on iOS and Android. It allows you to receive school messages, reply to the school, view upcoming events and make online payments – all in one place.</a:t>
            </a:r>
          </a:p>
          <a:p>
            <a:r>
              <a:rPr lang="en-GB" sz="2400"/>
              <a:t>Search </a:t>
            </a:r>
            <a:r>
              <a:rPr lang="en-GB" sz="2400" b="1"/>
              <a:t>“</a:t>
            </a:r>
            <a:r>
              <a:rPr lang="en-GB" sz="2400" b="1" err="1"/>
              <a:t>Eduspot</a:t>
            </a:r>
            <a:r>
              <a:rPr lang="en-GB" sz="2400" b="1"/>
              <a:t>”</a:t>
            </a:r>
            <a:r>
              <a:rPr lang="en-GB" sz="2400"/>
              <a:t> in your app store or visit:</a:t>
            </a:r>
            <a:br>
              <a:rPr lang="en-GB" sz="2400"/>
            </a:br>
            <a:endParaRPr lang="en-GB" sz="2400" b="1"/>
          </a:p>
        </p:txBody>
      </p:sp>
      <p:pic>
        <p:nvPicPr>
          <p:cNvPr id="6" name="Picture 5">
            <a:extLst>
              <a:ext uri="{FF2B5EF4-FFF2-40B4-BE49-F238E27FC236}">
                <a16:creationId xmlns:a16="http://schemas.microsoft.com/office/drawing/2014/main" id="{8D144A19-3CC6-A3A9-5FEB-C8D0C2999905}"/>
              </a:ext>
            </a:extLst>
          </p:cNvPr>
          <p:cNvPicPr>
            <a:picLocks noChangeAspect="1"/>
          </p:cNvPicPr>
          <p:nvPr/>
        </p:nvPicPr>
        <p:blipFill>
          <a:blip r:embed="rId2"/>
          <a:stretch>
            <a:fillRect/>
          </a:stretch>
        </p:blipFill>
        <p:spPr>
          <a:xfrm>
            <a:off x="5843016" y="1214917"/>
            <a:ext cx="2912999" cy="2995184"/>
          </a:xfrm>
          <a:prstGeom prst="rect">
            <a:avLst/>
          </a:prstGeom>
        </p:spPr>
      </p:pic>
      <p:sp>
        <p:nvSpPr>
          <p:cNvPr id="8" name="TextBox 7">
            <a:extLst>
              <a:ext uri="{FF2B5EF4-FFF2-40B4-BE49-F238E27FC236}">
                <a16:creationId xmlns:a16="http://schemas.microsoft.com/office/drawing/2014/main" id="{175439F2-3350-BF68-1137-CEDC29CD75CB}"/>
              </a:ext>
            </a:extLst>
          </p:cNvPr>
          <p:cNvSpPr txBox="1"/>
          <p:nvPr/>
        </p:nvSpPr>
        <p:spPr>
          <a:xfrm>
            <a:off x="619128" y="4219405"/>
            <a:ext cx="8069474"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hlinkClick r:id="rId3"/>
              </a:rPr>
              <a:t>parents.eduspot.co.uk</a:t>
            </a:r>
            <a:endParaRPr lang="en-GB" sz="2400"/>
          </a:p>
          <a:p>
            <a:r>
              <a:rPr lang="en-GB" sz="2400"/>
              <a:t>Please ensure the school has your current email address and mobile number so that you can log in. Scan the QR code to get started. </a:t>
            </a:r>
            <a:endParaRPr lang="en-US" sz="2400"/>
          </a:p>
          <a:p>
            <a:endParaRPr lang="en-GB"/>
          </a:p>
          <a:p>
            <a:pPr algn="l"/>
            <a:endParaRPr lang="en-US"/>
          </a:p>
        </p:txBody>
      </p:sp>
    </p:spTree>
    <p:extLst>
      <p:ext uri="{BB962C8B-B14F-4D97-AF65-F5344CB8AC3E}">
        <p14:creationId xmlns:p14="http://schemas.microsoft.com/office/powerpoint/2010/main" val="14965030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2"/>
          <p:cNvSpPr txBox="1">
            <a:spLocks noGrp="1"/>
          </p:cNvSpPr>
          <p:nvPr>
            <p:ph type="title"/>
          </p:nvPr>
        </p:nvSpPr>
        <p:spPr>
          <a:xfrm>
            <a:off x="822325" y="365125"/>
            <a:ext cx="7521575" cy="549275"/>
          </a:xfrm>
          <a:prstGeom prst="rect">
            <a:avLst/>
          </a:prstGeom>
          <a:noFill/>
          <a:ln>
            <a:noFill/>
          </a:ln>
        </p:spPr>
        <p:txBody>
          <a:bodyPr spcFirstLastPara="1" wrap="square" lIns="91425" tIns="45700" rIns="91425" bIns="45700" anchor="ctr" anchorCtr="0">
            <a:noAutofit/>
          </a:bodyPr>
          <a:lstStyle/>
          <a:p>
            <a:pPr marL="0" lvl="0" indent="0" algn="l" rtl="0">
              <a:lnSpc>
                <a:spcPct val="100000"/>
              </a:lnSpc>
              <a:spcBef>
                <a:spcPts val="0"/>
              </a:spcBef>
              <a:spcAft>
                <a:spcPts val="0"/>
              </a:spcAft>
              <a:buClr>
                <a:schemeClr val="dk1"/>
              </a:buClr>
              <a:buSzPts val="2800"/>
              <a:buFont typeface="Arial"/>
              <a:buNone/>
            </a:pPr>
            <a:r>
              <a:rPr lang="en-US" sz="2800" b="1" i="0" u="sng">
                <a:solidFill>
                  <a:schemeClr val="dk1"/>
                </a:solidFill>
                <a:latin typeface="Arimo" panose="020B0604020202020204" charset="0"/>
                <a:ea typeface="Arimo" panose="020B0604020202020204" charset="0"/>
                <a:cs typeface="Arimo" panose="020B0604020202020204" charset="0"/>
                <a:sym typeface="Arial"/>
              </a:rPr>
              <a:t>Thank you!</a:t>
            </a:r>
            <a:endParaRPr>
              <a:latin typeface="Arimo" panose="020B0604020202020204" charset="0"/>
              <a:ea typeface="Arimo" panose="020B0604020202020204" charset="0"/>
              <a:cs typeface="Arimo" panose="020B0604020202020204" charset="0"/>
            </a:endParaRPr>
          </a:p>
        </p:txBody>
      </p:sp>
      <p:sp>
        <p:nvSpPr>
          <p:cNvPr id="140" name="Google Shape;140;p22"/>
          <p:cNvSpPr txBox="1">
            <a:spLocks noGrp="1"/>
          </p:cNvSpPr>
          <p:nvPr>
            <p:ph type="body" idx="1"/>
          </p:nvPr>
        </p:nvSpPr>
        <p:spPr>
          <a:xfrm>
            <a:off x="822325" y="1100124"/>
            <a:ext cx="7521600" cy="3889200"/>
          </a:xfrm>
          <a:prstGeom prst="rect">
            <a:avLst/>
          </a:prstGeom>
          <a:noFill/>
          <a:ln>
            <a:noFill/>
          </a:ln>
        </p:spPr>
        <p:txBody>
          <a:bodyPr spcFirstLastPara="1" wrap="square" lIns="91425" tIns="45700" rIns="91425" bIns="45700" anchor="t" anchorCtr="0">
            <a:noAutofit/>
          </a:bodyPr>
          <a:lstStyle/>
          <a:p>
            <a:pPr marL="0" marR="0" lvl="0" indent="-342900" algn="l" rtl="0">
              <a:lnSpc>
                <a:spcPct val="100000"/>
              </a:lnSpc>
              <a:spcBef>
                <a:spcPts val="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If you would like to volunteer to work at Foxes Piece</a:t>
            </a:r>
            <a:r>
              <a:rPr lang="en-US" sz="2400" b="0">
                <a:latin typeface="Arial"/>
                <a:ea typeface="Arial"/>
                <a:cs typeface="Arial"/>
                <a:sym typeface="Arial"/>
              </a:rPr>
              <a:t>, </a:t>
            </a:r>
            <a:r>
              <a:rPr lang="en-US" sz="2400" b="0" i="0" u="none">
                <a:solidFill>
                  <a:schemeClr val="dk1"/>
                </a:solidFill>
                <a:latin typeface="Arial"/>
                <a:ea typeface="Arial"/>
                <a:cs typeface="Arial"/>
                <a:sym typeface="Arial"/>
              </a:rPr>
              <a:t>please contact the school office. We are always very appreciative of any extra help!</a:t>
            </a:r>
            <a:endParaRPr sz="2400"/>
          </a:p>
          <a:p>
            <a:pPr marL="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Any questions?</a:t>
            </a:r>
            <a:endParaRPr sz="2400"/>
          </a:p>
          <a:p>
            <a:pPr marL="0" marR="0" lvl="0" indent="-342900" algn="l" rtl="0">
              <a:lnSpc>
                <a:spcPct val="100000"/>
              </a:lnSpc>
              <a:spcBef>
                <a:spcPts val="800"/>
              </a:spcBef>
              <a:spcAft>
                <a:spcPts val="0"/>
              </a:spcAft>
              <a:buClr>
                <a:schemeClr val="dk1"/>
              </a:buClr>
              <a:buSzPts val="2400"/>
              <a:buFont typeface="Arial"/>
              <a:buNone/>
            </a:pPr>
            <a:endParaRPr sz="2400" b="0" i="0" u="none">
              <a:solidFill>
                <a:schemeClr val="dk1"/>
              </a:solidFill>
              <a:latin typeface="Arial"/>
              <a:ea typeface="Arial"/>
              <a:cs typeface="Arial"/>
              <a:sym typeface="Arial"/>
            </a:endParaRPr>
          </a:p>
          <a:p>
            <a:pPr marL="0" marR="0" lvl="0" indent="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We look forward to working with you and your children this year.</a:t>
            </a:r>
            <a:endParaRPr sz="2400"/>
          </a:p>
          <a:p>
            <a:pPr marL="0" marR="0" lvl="0" indent="-342900" algn="l" rtl="0">
              <a:lnSpc>
                <a:spcPct val="100000"/>
              </a:lnSpc>
              <a:spcBef>
                <a:spcPts val="800"/>
              </a:spcBef>
              <a:spcAft>
                <a:spcPts val="0"/>
              </a:spcAft>
              <a:buClr>
                <a:schemeClr val="dk1"/>
              </a:buClr>
              <a:buSzPts val="2400"/>
              <a:buFont typeface="Arial"/>
              <a:buNone/>
            </a:pPr>
            <a:r>
              <a:rPr lang="en-US" sz="2400" b="0" i="0" u="none">
                <a:solidFill>
                  <a:schemeClr val="dk1"/>
                </a:solidFill>
                <a:latin typeface="Arial"/>
                <a:ea typeface="Arial"/>
                <a:cs typeface="Arial"/>
                <a:sym typeface="Arial"/>
              </a:rPr>
              <a:t>Thank you for attending this meeting.</a:t>
            </a:r>
            <a:endParaRPr sz="2400"/>
          </a:p>
        </p:txBody>
      </p:sp>
    </p:spTree>
  </p:cSld>
  <p:clrMapOvr>
    <a:masterClrMapping/>
  </p:clrMapOvr>
</p:sld>
</file>

<file path=ppt/theme/theme1.xml><?xml version="1.0" encoding="utf-8"?>
<a:theme xmlns:a="http://schemas.openxmlformats.org/drawingml/2006/main" name="1_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Angles">
  <a:themeElements>
    <a:clrScheme name="Angle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280A3DA51B78F48A4123B3CA6B9F910" ma:contentTypeVersion="14" ma:contentTypeDescription="Create a new document." ma:contentTypeScope="" ma:versionID="4da7d7272eb2a5c358e32472bc387d64">
  <xsd:schema xmlns:xsd="http://www.w3.org/2001/XMLSchema" xmlns:xs="http://www.w3.org/2001/XMLSchema" xmlns:p="http://schemas.microsoft.com/office/2006/metadata/properties" xmlns:ns2="94405022-7a65-4182-94bd-deb136626dfc" xmlns:ns3="017a7080-fdc7-47e4-8e5f-997a017977d3" targetNamespace="http://schemas.microsoft.com/office/2006/metadata/properties" ma:root="true" ma:fieldsID="81579eb48543097474f3e1bf276c3105" ns2:_="" ns3:_="">
    <xsd:import namespace="94405022-7a65-4182-94bd-deb136626dfc"/>
    <xsd:import namespace="017a7080-fdc7-47e4-8e5f-997a017977d3"/>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405022-7a65-4182-94bd-deb136626df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d24efa02-5044-428c-9b5a-e9a1143a402c"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dexed="true"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17a7080-fdc7-47e4-8e5f-997a017977d3"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4405022-7a65-4182-94bd-deb136626df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44D39A1-70E3-48FF-B110-5455DD3D0D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4405022-7a65-4182-94bd-deb136626dfc"/>
    <ds:schemaRef ds:uri="017a7080-fdc7-47e4-8e5f-997a017977d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DE9F939-5AA1-4CE7-AC03-4E91FA7E4D5D}">
  <ds:schemaRefs>
    <ds:schemaRef ds:uri="http://schemas.microsoft.com/sharepoint/v3/contenttype/forms"/>
  </ds:schemaRefs>
</ds:datastoreItem>
</file>

<file path=customXml/itemProps3.xml><?xml version="1.0" encoding="utf-8"?>
<ds:datastoreItem xmlns:ds="http://schemas.openxmlformats.org/officeDocument/2006/customXml" ds:itemID="{0A4E3DB6-F471-4167-9A57-989D5DEDFDF6}">
  <ds:schemaRefs>
    <ds:schemaRef ds:uri="http://schemas.microsoft.com/office/2006/metadata/properties"/>
    <ds:schemaRef ds:uri="http://schemas.microsoft.com/office/2006/documentManagement/types"/>
    <ds:schemaRef ds:uri="http://purl.org/dc/dcmitype/"/>
    <ds:schemaRef ds:uri="http://schemas.microsoft.com/office/infopath/2007/PartnerControls"/>
    <ds:schemaRef ds:uri="http://purl.org/dc/terms/"/>
    <ds:schemaRef ds:uri="017a7080-fdc7-47e4-8e5f-997a017977d3"/>
    <ds:schemaRef ds:uri="94405022-7a65-4182-94bd-deb136626dfc"/>
    <ds:schemaRef ds:uri="http://purl.org/dc/elements/1.1/"/>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51</TotalTime>
  <Words>1859</Words>
  <Application>Microsoft Office PowerPoint</Application>
  <PresentationFormat>On-screen Show (4:3)</PresentationFormat>
  <Paragraphs>139</Paragraphs>
  <Slides>24</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24</vt:i4>
      </vt:variant>
    </vt:vector>
  </HeadingPairs>
  <TitlesOfParts>
    <vt:vector size="31" baseType="lpstr">
      <vt:lpstr>Arial</vt:lpstr>
      <vt:lpstr>Libre Franklin</vt:lpstr>
      <vt:lpstr>ABeeZee</vt:lpstr>
      <vt:lpstr>Libre Franklin Medium</vt:lpstr>
      <vt:lpstr>Arimo</vt:lpstr>
      <vt:lpstr>1_Angles</vt:lpstr>
      <vt:lpstr>Angles</vt:lpstr>
      <vt:lpstr>    WELCOME TO  YEAR  6  SILVER BIRCH</vt:lpstr>
      <vt:lpstr>Meet the Year 6 Team</vt:lpstr>
      <vt:lpstr>Morning Reminders</vt:lpstr>
      <vt:lpstr>Attendance</vt:lpstr>
      <vt:lpstr>Daily Routine </vt:lpstr>
      <vt:lpstr>Year 6 Timetable </vt:lpstr>
      <vt:lpstr>The Year 6 Reading Spine </vt:lpstr>
      <vt:lpstr>Year 6 Camping trip:</vt:lpstr>
      <vt:lpstr>Longridge </vt:lpstr>
      <vt:lpstr>School Values</vt:lpstr>
      <vt:lpstr>Behaviour and Expectations </vt:lpstr>
      <vt:lpstr>Token Trolley </vt:lpstr>
      <vt:lpstr>BREAK AND LUNCHTIMES</vt:lpstr>
      <vt:lpstr>Uniform and PE Days</vt:lpstr>
      <vt:lpstr>COMMUNICATION</vt:lpstr>
      <vt:lpstr>Assessment and Parent Interviews</vt:lpstr>
      <vt:lpstr>Homework in Year 6</vt:lpstr>
      <vt:lpstr>Maths</vt:lpstr>
      <vt:lpstr>English</vt:lpstr>
      <vt:lpstr>READING</vt:lpstr>
      <vt:lpstr>Safeguarding </vt:lpstr>
      <vt:lpstr>Online communication and gaming </vt:lpstr>
      <vt:lpstr>NEW COMMUNICATION TOOL</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   NAME OF TEACHER  (include photo)</dc:title>
  <dc:creator>Lisa Dempsey</dc:creator>
  <cp:lastModifiedBy>ASaeed</cp:lastModifiedBy>
  <cp:revision>34</cp:revision>
  <dcterms:modified xsi:type="dcterms:W3CDTF">2026-09-09T13:35:17Z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0x0101007280A3DA51B78F48A4123B3CA6B9F910</vt:lpwstr>
  </property>
  <property fmtid="{D5CDD505-2E9C-101B-9397-08002B2CF9AE}" pid="3" name="MediaServiceImageTags">
    <vt:lpwstr/>
  </property>
</Properties>
</file>