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6" r:id="rId4"/>
    <p:sldMasterId id="2147483657" r:id="rId5"/>
  </p:sldMasterIdLst>
  <p:notesMasterIdLst>
    <p:notesMasterId r:id="rId27"/>
  </p:notesMasterIdLst>
  <p:sldIdLst>
    <p:sldId id="256" r:id="rId6"/>
    <p:sldId id="257" r:id="rId7"/>
    <p:sldId id="258" r:id="rId8"/>
    <p:sldId id="268" r:id="rId9"/>
    <p:sldId id="269" r:id="rId10"/>
    <p:sldId id="270" r:id="rId11"/>
    <p:sldId id="271" r:id="rId12"/>
    <p:sldId id="260" r:id="rId13"/>
    <p:sldId id="272" r:id="rId14"/>
    <p:sldId id="282" r:id="rId15"/>
    <p:sldId id="259" r:id="rId16"/>
    <p:sldId id="261" r:id="rId17"/>
    <p:sldId id="262" r:id="rId18"/>
    <p:sldId id="276" r:id="rId19"/>
    <p:sldId id="263" r:id="rId20"/>
    <p:sldId id="277" r:id="rId21"/>
    <p:sldId id="278" r:id="rId22"/>
    <p:sldId id="279" r:id="rId23"/>
    <p:sldId id="280" r:id="rId24"/>
    <p:sldId id="281" r:id="rId25"/>
    <p:sldId id="267" r:id="rId26"/>
  </p:sldIdLst>
  <p:sldSz cx="9144000" cy="6858000" type="screen4x3"/>
  <p:notesSz cx="6858000" cy="9144000"/>
  <p:embeddedFontLst>
    <p:embeddedFont>
      <p:font typeface="Arimo" panose="020B0604020202020204" charset="0"/>
      <p:regular r:id="rId28"/>
      <p:bold r:id="rId29"/>
      <p:italic r:id="rId30"/>
      <p:boldItalic r:id="rId31"/>
    </p:embeddedFont>
    <p:embeddedFont>
      <p:font typeface="Libre Franklin" pitchFamily="2" charset="0"/>
      <p:regular r:id="rId32"/>
      <p:bold r:id="rId33"/>
      <p:italic r:id="rId34"/>
      <p:boldItalic r:id="rId35"/>
    </p:embeddedFont>
    <p:embeddedFont>
      <p:font typeface="Libre Franklin Medium" pitchFamily="2" charset="0"/>
      <p:regular r:id="rId36"/>
      <p:bold r:id="rId37"/>
      <p:italic r:id="rId38"/>
      <p:boldItalic r:id="rId3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827325-61B8-861F-6C68-A5FC87D8297E}" v="12" dt="2026-09-09T11:19:13.723"/>
    <p1510:client id="{4ADF369D-13C5-3FD1-1988-6414994809D1}" v="221" dt="2026-09-07T14:45:07.725"/>
    <p1510:client id="{6122D013-FFE7-EEC8-8F85-791B6617F700}" v="12" dt="2026-09-08T12:02:02.336"/>
    <p1510:client id="{622ECD55-4C9A-E431-DEA1-6775AD9CCB05}" v="166" dt="2026-09-09T07:46:03.499"/>
    <p1510:client id="{7BDD4082-932F-C4BD-66F5-5BDBC00DB050}" v="24" dt="2026-09-08T09:40:26.053"/>
  </p1510:revLst>
</p1510:revInfo>
</file>

<file path=ppt/tableStyles.xml><?xml version="1.0" encoding="utf-8"?>
<a:tblStyleLst xmlns:a="http://schemas.openxmlformats.org/drawingml/2006/main" def="{5C22544A-7EE6-4342-B048-85BDC9FD1C3A}">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12.fntdata"/><Relationship Id="rId21" Type="http://schemas.openxmlformats.org/officeDocument/2006/relationships/slide" Target="slides/slide16.xml"/><Relationship Id="rId34" Type="http://schemas.openxmlformats.org/officeDocument/2006/relationships/font" Target="fonts/font7.fntdata"/><Relationship Id="rId42"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font" Target="fonts/font2.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4.fntdata"/><Relationship Id="rId4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font" Target="fonts/font8.fntdata"/><Relationship Id="rId43"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6.fntdata"/><Relationship Id="rId38" Type="http://schemas.openxmlformats.org/officeDocument/2006/relationships/font" Target="fonts/font11.fntdata"/><Relationship Id="rId20" Type="http://schemas.openxmlformats.org/officeDocument/2006/relationships/slide" Target="slides/slide15.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 Lightfoot" userId="S::dlightfoot@foxespiece.co.uk::52275924-d174-40a3-ba8e-38685ac08a1e" providerId="AD" clId="Web-{4ADF369D-13C5-3FD1-1988-6414994809D1}"/>
    <pc:docChg chg="modSld">
      <pc:chgData name="D. Lightfoot" userId="S::dlightfoot@foxespiece.co.uk::52275924-d174-40a3-ba8e-38685ac08a1e" providerId="AD" clId="Web-{4ADF369D-13C5-3FD1-1988-6414994809D1}" dt="2026-09-07T14:45:07.725" v="159" actId="14100"/>
      <pc:docMkLst>
        <pc:docMk/>
      </pc:docMkLst>
      <pc:sldChg chg="modSp">
        <pc:chgData name="D. Lightfoot" userId="S::dlightfoot@foxespiece.co.uk::52275924-d174-40a3-ba8e-38685ac08a1e" providerId="AD" clId="Web-{4ADF369D-13C5-3FD1-1988-6414994809D1}" dt="2026-09-07T14:41:31.529" v="17" actId="20577"/>
        <pc:sldMkLst>
          <pc:docMk/>
          <pc:sldMk cId="0" sldId="257"/>
        </pc:sldMkLst>
        <pc:spChg chg="mod">
          <ac:chgData name="D. Lightfoot" userId="S::dlightfoot@foxespiece.co.uk::52275924-d174-40a3-ba8e-38685ac08a1e" providerId="AD" clId="Web-{4ADF369D-13C5-3FD1-1988-6414994809D1}" dt="2026-09-07T14:41:31.529" v="17" actId="20577"/>
          <ac:spMkLst>
            <pc:docMk/>
            <pc:sldMk cId="0" sldId="257"/>
            <ac:spMk id="80" creationId="{00000000-0000-0000-0000-000000000000}"/>
          </ac:spMkLst>
        </pc:spChg>
      </pc:sldChg>
      <pc:sldChg chg="modSp">
        <pc:chgData name="D. Lightfoot" userId="S::dlightfoot@foxespiece.co.uk::52275924-d174-40a3-ba8e-38685ac08a1e" providerId="AD" clId="Web-{4ADF369D-13C5-3FD1-1988-6414994809D1}" dt="2026-09-07T14:43:10.517" v="88" actId="20577"/>
        <pc:sldMkLst>
          <pc:docMk/>
          <pc:sldMk cId="0" sldId="261"/>
        </pc:sldMkLst>
        <pc:spChg chg="mod">
          <ac:chgData name="D. Lightfoot" userId="S::dlightfoot@foxespiece.co.uk::52275924-d174-40a3-ba8e-38685ac08a1e" providerId="AD" clId="Web-{4ADF369D-13C5-3FD1-1988-6414994809D1}" dt="2026-09-07T14:43:10.517" v="88" actId="20577"/>
          <ac:spMkLst>
            <pc:docMk/>
            <pc:sldMk cId="0" sldId="261"/>
            <ac:spMk id="104" creationId="{00000000-0000-0000-0000-000000000000}"/>
          </ac:spMkLst>
        </pc:spChg>
      </pc:sldChg>
      <pc:sldChg chg="modSp">
        <pc:chgData name="D. Lightfoot" userId="S::dlightfoot@foxespiece.co.uk::52275924-d174-40a3-ba8e-38685ac08a1e" providerId="AD" clId="Web-{4ADF369D-13C5-3FD1-1988-6414994809D1}" dt="2026-09-07T14:44:14.582" v="122" actId="20577"/>
        <pc:sldMkLst>
          <pc:docMk/>
          <pc:sldMk cId="0" sldId="263"/>
        </pc:sldMkLst>
        <pc:spChg chg="mod">
          <ac:chgData name="D. Lightfoot" userId="S::dlightfoot@foxespiece.co.uk::52275924-d174-40a3-ba8e-38685ac08a1e" providerId="AD" clId="Web-{4ADF369D-13C5-3FD1-1988-6414994809D1}" dt="2026-09-07T14:44:14.582" v="122" actId="20577"/>
          <ac:spMkLst>
            <pc:docMk/>
            <pc:sldMk cId="0" sldId="263"/>
            <ac:spMk id="116" creationId="{00000000-0000-0000-0000-000000000000}"/>
          </ac:spMkLst>
        </pc:spChg>
      </pc:sldChg>
      <pc:sldChg chg="modSp">
        <pc:chgData name="D. Lightfoot" userId="S::dlightfoot@foxespiece.co.uk::52275924-d174-40a3-ba8e-38685ac08a1e" providerId="AD" clId="Web-{4ADF369D-13C5-3FD1-1988-6414994809D1}" dt="2026-09-07T14:42:04.937" v="31" actId="20577"/>
        <pc:sldMkLst>
          <pc:docMk/>
          <pc:sldMk cId="3723568227" sldId="269"/>
        </pc:sldMkLst>
        <pc:spChg chg="mod">
          <ac:chgData name="D. Lightfoot" userId="S::dlightfoot@foxespiece.co.uk::52275924-d174-40a3-ba8e-38685ac08a1e" providerId="AD" clId="Web-{4ADF369D-13C5-3FD1-1988-6414994809D1}" dt="2026-09-07T14:42:04.937" v="31" actId="20577"/>
          <ac:spMkLst>
            <pc:docMk/>
            <pc:sldMk cId="3723568227" sldId="269"/>
            <ac:spMk id="3" creationId="{90EE7BD4-DBB7-633E-C506-8423826E7AED}"/>
          </ac:spMkLst>
        </pc:spChg>
      </pc:sldChg>
      <pc:sldChg chg="addSp delSp modSp">
        <pc:chgData name="D. Lightfoot" userId="S::dlightfoot@foxespiece.co.uk::52275924-d174-40a3-ba8e-38685ac08a1e" providerId="AD" clId="Web-{4ADF369D-13C5-3FD1-1988-6414994809D1}" dt="2026-09-07T14:42:28.688" v="36" actId="1076"/>
        <pc:sldMkLst>
          <pc:docMk/>
          <pc:sldMk cId="883632039" sldId="270"/>
        </pc:sldMkLst>
      </pc:sldChg>
      <pc:sldChg chg="modSp">
        <pc:chgData name="D. Lightfoot" userId="S::dlightfoot@foxespiece.co.uk::52275924-d174-40a3-ba8e-38685ac08a1e" providerId="AD" clId="Web-{4ADF369D-13C5-3FD1-1988-6414994809D1}" dt="2026-09-07T14:42:55.048" v="86" actId="20577"/>
        <pc:sldMkLst>
          <pc:docMk/>
          <pc:sldMk cId="1806523722" sldId="272"/>
        </pc:sldMkLst>
        <pc:spChg chg="mod">
          <ac:chgData name="D. Lightfoot" userId="S::dlightfoot@foxespiece.co.uk::52275924-d174-40a3-ba8e-38685ac08a1e" providerId="AD" clId="Web-{4ADF369D-13C5-3FD1-1988-6414994809D1}" dt="2026-09-07T14:42:55.048" v="86" actId="20577"/>
          <ac:spMkLst>
            <pc:docMk/>
            <pc:sldMk cId="1806523722" sldId="272"/>
            <ac:spMk id="4" creationId="{AC3FD540-D0BF-C501-6216-37767E08112E}"/>
          </ac:spMkLst>
        </pc:spChg>
      </pc:sldChg>
      <pc:sldChg chg="modSp">
        <pc:chgData name="D. Lightfoot" userId="S::dlightfoot@foxespiece.co.uk::52275924-d174-40a3-ba8e-38685ac08a1e" providerId="AD" clId="Web-{4ADF369D-13C5-3FD1-1988-6414994809D1}" dt="2026-09-07T14:43:58.441" v="117" actId="20577"/>
        <pc:sldMkLst>
          <pc:docMk/>
          <pc:sldMk cId="3306891648" sldId="276"/>
        </pc:sldMkLst>
        <pc:spChg chg="mod">
          <ac:chgData name="D. Lightfoot" userId="S::dlightfoot@foxespiece.co.uk::52275924-d174-40a3-ba8e-38685ac08a1e" providerId="AD" clId="Web-{4ADF369D-13C5-3FD1-1988-6414994809D1}" dt="2026-09-07T14:43:58.441" v="117" actId="20577"/>
          <ac:spMkLst>
            <pc:docMk/>
            <pc:sldMk cId="3306891648" sldId="276"/>
            <ac:spMk id="3" creationId="{0926015D-8AF3-A48F-3410-4BD5942C7036}"/>
          </ac:spMkLst>
        </pc:spChg>
      </pc:sldChg>
      <pc:sldChg chg="modSp">
        <pc:chgData name="D. Lightfoot" userId="S::dlightfoot@foxespiece.co.uk::52275924-d174-40a3-ba8e-38685ac08a1e" providerId="AD" clId="Web-{4ADF369D-13C5-3FD1-1988-6414994809D1}" dt="2026-09-07T14:44:54.896" v="158" actId="20577"/>
        <pc:sldMkLst>
          <pc:docMk/>
          <pc:sldMk cId="3561513640" sldId="277"/>
        </pc:sldMkLst>
        <pc:spChg chg="mod">
          <ac:chgData name="D. Lightfoot" userId="S::dlightfoot@foxespiece.co.uk::52275924-d174-40a3-ba8e-38685ac08a1e" providerId="AD" clId="Web-{4ADF369D-13C5-3FD1-1988-6414994809D1}" dt="2026-09-07T14:44:54.896" v="158" actId="20577"/>
          <ac:spMkLst>
            <pc:docMk/>
            <pc:sldMk cId="3561513640" sldId="277"/>
            <ac:spMk id="3" creationId="{3D51689A-7E93-27B5-643F-BC52B38AA609}"/>
          </ac:spMkLst>
        </pc:spChg>
      </pc:sldChg>
      <pc:sldChg chg="modSp">
        <pc:chgData name="D. Lightfoot" userId="S::dlightfoot@foxespiece.co.uk::52275924-d174-40a3-ba8e-38685ac08a1e" providerId="AD" clId="Web-{4ADF369D-13C5-3FD1-1988-6414994809D1}" dt="2026-09-07T14:45:07.725" v="159" actId="14100"/>
        <pc:sldMkLst>
          <pc:docMk/>
          <pc:sldMk cId="0" sldId="279"/>
        </pc:sldMkLst>
        <pc:spChg chg="mod">
          <ac:chgData name="D. Lightfoot" userId="S::dlightfoot@foxespiece.co.uk::52275924-d174-40a3-ba8e-38685ac08a1e" providerId="AD" clId="Web-{4ADF369D-13C5-3FD1-1988-6414994809D1}" dt="2026-09-07T14:45:07.725" v="159" actId="14100"/>
          <ac:spMkLst>
            <pc:docMk/>
            <pc:sldMk cId="0" sldId="279"/>
            <ac:spMk id="128" creationId="{00000000-0000-0000-0000-000000000000}"/>
          </ac:spMkLst>
        </pc:spChg>
      </pc:sldChg>
    </pc:docChg>
  </pc:docChgLst>
  <pc:docChgLst>
    <pc:chgData name="D. Lightfoot" userId="S::dlightfoot@foxespiece.co.uk::52275924-d174-40a3-ba8e-38685ac08a1e" providerId="AD" clId="Web-{7BDD4082-932F-C4BD-66F5-5BDBC00DB050}"/>
    <pc:docChg chg="modSld">
      <pc:chgData name="D. Lightfoot" userId="S::dlightfoot@foxespiece.co.uk::52275924-d174-40a3-ba8e-38685ac08a1e" providerId="AD" clId="Web-{7BDD4082-932F-C4BD-66F5-5BDBC00DB050}" dt="2026-09-08T09:40:26.053" v="21" actId="1076"/>
      <pc:docMkLst>
        <pc:docMk/>
      </pc:docMkLst>
      <pc:sldChg chg="modSp">
        <pc:chgData name="D. Lightfoot" userId="S::dlightfoot@foxespiece.co.uk::52275924-d174-40a3-ba8e-38685ac08a1e" providerId="AD" clId="Web-{7BDD4082-932F-C4BD-66F5-5BDBC00DB050}" dt="2026-09-08T09:38:57.332" v="4" actId="20577"/>
        <pc:sldMkLst>
          <pc:docMk/>
          <pc:sldMk cId="842644954" sldId="268"/>
        </pc:sldMkLst>
        <pc:spChg chg="mod">
          <ac:chgData name="D. Lightfoot" userId="S::dlightfoot@foxespiece.co.uk::52275924-d174-40a3-ba8e-38685ac08a1e" providerId="AD" clId="Web-{7BDD4082-932F-C4BD-66F5-5BDBC00DB050}" dt="2026-09-08T09:38:57.332" v="4" actId="20577"/>
          <ac:spMkLst>
            <pc:docMk/>
            <pc:sldMk cId="842644954" sldId="268"/>
            <ac:spMk id="2" creationId="{168D72A7-FD11-4426-A770-FBF0F460839E}"/>
          </ac:spMkLst>
        </pc:spChg>
        <pc:spChg chg="mod">
          <ac:chgData name="D. Lightfoot" userId="S::dlightfoot@foxespiece.co.uk::52275924-d174-40a3-ba8e-38685ac08a1e" providerId="AD" clId="Web-{7BDD4082-932F-C4BD-66F5-5BDBC00DB050}" dt="2026-09-08T09:38:51.066" v="1" actId="20577"/>
          <ac:spMkLst>
            <pc:docMk/>
            <pc:sldMk cId="842644954" sldId="268"/>
            <ac:spMk id="3" creationId="{230E0F33-679B-459D-BE8E-8D28C2D960DE}"/>
          </ac:spMkLst>
        </pc:spChg>
      </pc:sldChg>
      <pc:sldChg chg="modSp">
        <pc:chgData name="D. Lightfoot" userId="S::dlightfoot@foxespiece.co.uk::52275924-d174-40a3-ba8e-38685ac08a1e" providerId="AD" clId="Web-{7BDD4082-932F-C4BD-66F5-5BDBC00DB050}" dt="2026-09-08T09:39:15.067" v="9" actId="1076"/>
        <pc:sldMkLst>
          <pc:docMk/>
          <pc:sldMk cId="3723568227" sldId="269"/>
        </pc:sldMkLst>
        <pc:spChg chg="mod">
          <ac:chgData name="D. Lightfoot" userId="S::dlightfoot@foxespiece.co.uk::52275924-d174-40a3-ba8e-38685ac08a1e" providerId="AD" clId="Web-{7BDD4082-932F-C4BD-66F5-5BDBC00DB050}" dt="2026-09-08T09:39:15.067" v="9" actId="1076"/>
          <ac:spMkLst>
            <pc:docMk/>
            <pc:sldMk cId="3723568227" sldId="269"/>
            <ac:spMk id="3" creationId="{90EE7BD4-DBB7-633E-C506-8423826E7AED}"/>
          </ac:spMkLst>
        </pc:spChg>
        <pc:picChg chg="mod">
          <ac:chgData name="D. Lightfoot" userId="S::dlightfoot@foxespiece.co.uk::52275924-d174-40a3-ba8e-38685ac08a1e" providerId="AD" clId="Web-{7BDD4082-932F-C4BD-66F5-5BDBC00DB050}" dt="2026-09-08T09:39:03.598" v="5" actId="1076"/>
          <ac:picMkLst>
            <pc:docMk/>
            <pc:sldMk cId="3723568227" sldId="269"/>
            <ac:picMk id="5" creationId="{9346E825-CB07-9073-26DD-B3F1BCE8216A}"/>
          </ac:picMkLst>
        </pc:picChg>
      </pc:sldChg>
      <pc:sldChg chg="addSp delSp modSp">
        <pc:chgData name="D. Lightfoot" userId="S::dlightfoot@foxespiece.co.uk::52275924-d174-40a3-ba8e-38685ac08a1e" providerId="AD" clId="Web-{7BDD4082-932F-C4BD-66F5-5BDBC00DB050}" dt="2026-09-08T09:39:52.693" v="16" actId="1076"/>
        <pc:sldMkLst>
          <pc:docMk/>
          <pc:sldMk cId="883632039" sldId="270"/>
        </pc:sldMkLst>
        <pc:spChg chg="mod">
          <ac:chgData name="D. Lightfoot" userId="S::dlightfoot@foxespiece.co.uk::52275924-d174-40a3-ba8e-38685ac08a1e" providerId="AD" clId="Web-{7BDD4082-932F-C4BD-66F5-5BDBC00DB050}" dt="2026-09-08T09:39:52.693" v="16" actId="1076"/>
          <ac:spMkLst>
            <pc:docMk/>
            <pc:sldMk cId="883632039" sldId="270"/>
            <ac:spMk id="2" creationId="{F6982D42-4C6F-5E8E-BE6C-71C84BA8859A}"/>
          </ac:spMkLst>
        </pc:spChg>
        <pc:picChg chg="del">
          <ac:chgData name="D. Lightfoot" userId="S::dlightfoot@foxespiece.co.uk::52275924-d174-40a3-ba8e-38685ac08a1e" providerId="AD" clId="Web-{7BDD4082-932F-C4BD-66F5-5BDBC00DB050}" dt="2026-09-08T09:39:40.333" v="10"/>
          <ac:picMkLst>
            <pc:docMk/>
            <pc:sldMk cId="883632039" sldId="270"/>
            <ac:picMk id="3" creationId="{6FB97A3B-12C9-7E24-356E-956777821359}"/>
          </ac:picMkLst>
        </pc:picChg>
        <pc:picChg chg="add mod">
          <ac:chgData name="D. Lightfoot" userId="S::dlightfoot@foxespiece.co.uk::52275924-d174-40a3-ba8e-38685ac08a1e" providerId="AD" clId="Web-{7BDD4082-932F-C4BD-66F5-5BDBC00DB050}" dt="2026-09-08T09:39:46.958" v="13" actId="1076"/>
          <ac:picMkLst>
            <pc:docMk/>
            <pc:sldMk cId="883632039" sldId="270"/>
            <ac:picMk id="4" creationId="{80AB4175-A88B-2F46-1442-73285E7D3B4B}"/>
          </ac:picMkLst>
        </pc:picChg>
      </pc:sldChg>
      <pc:sldChg chg="delSp modSp">
        <pc:chgData name="D. Lightfoot" userId="S::dlightfoot@foxespiece.co.uk::52275924-d174-40a3-ba8e-38685ac08a1e" providerId="AD" clId="Web-{7BDD4082-932F-C4BD-66F5-5BDBC00DB050}" dt="2026-09-08T09:40:13.647" v="20" actId="1076"/>
        <pc:sldMkLst>
          <pc:docMk/>
          <pc:sldMk cId="1498543435" sldId="271"/>
        </pc:sldMkLst>
        <pc:spChg chg="mod">
          <ac:chgData name="D. Lightfoot" userId="S::dlightfoot@foxespiece.co.uk::52275924-d174-40a3-ba8e-38685ac08a1e" providerId="AD" clId="Web-{7BDD4082-932F-C4BD-66F5-5BDBC00DB050}" dt="2026-09-08T09:40:13.647" v="20" actId="1076"/>
          <ac:spMkLst>
            <pc:docMk/>
            <pc:sldMk cId="1498543435" sldId="271"/>
            <ac:spMk id="8" creationId="{E0B2A4AF-E48D-B70A-58F2-4B149F4B0825}"/>
          </ac:spMkLst>
        </pc:spChg>
        <pc:picChg chg="mod">
          <ac:chgData name="D. Lightfoot" userId="S::dlightfoot@foxespiece.co.uk::52275924-d174-40a3-ba8e-38685ac08a1e" providerId="AD" clId="Web-{7BDD4082-932F-C4BD-66F5-5BDBC00DB050}" dt="2026-09-08T09:40:06.006" v="18" actId="1076"/>
          <ac:picMkLst>
            <pc:docMk/>
            <pc:sldMk cId="1498543435" sldId="271"/>
            <ac:picMk id="5" creationId="{79B8A9D2-7896-5ADF-CC4C-55D6AB296541}"/>
          </ac:picMkLst>
        </pc:picChg>
        <pc:picChg chg="del">
          <ac:chgData name="D. Lightfoot" userId="S::dlightfoot@foxespiece.co.uk::52275924-d174-40a3-ba8e-38685ac08a1e" providerId="AD" clId="Web-{7BDD4082-932F-C4BD-66F5-5BDBC00DB050}" dt="2026-09-08T09:40:02.771" v="17"/>
          <ac:picMkLst>
            <pc:docMk/>
            <pc:sldMk cId="1498543435" sldId="271"/>
            <ac:picMk id="6" creationId="{337330AB-3212-C801-09DA-692C4D12FFAF}"/>
          </ac:picMkLst>
        </pc:picChg>
        <pc:picChg chg="mod">
          <ac:chgData name="D. Lightfoot" userId="S::dlightfoot@foxespiece.co.uk::52275924-d174-40a3-ba8e-38685ac08a1e" providerId="AD" clId="Web-{7BDD4082-932F-C4BD-66F5-5BDBC00DB050}" dt="2026-09-08T09:40:08.834" v="19" actId="1076"/>
          <ac:picMkLst>
            <pc:docMk/>
            <pc:sldMk cId="1498543435" sldId="271"/>
            <ac:picMk id="1026" creationId="{B071948B-E8B4-E7C7-F395-6452C6A886C1}"/>
          </ac:picMkLst>
        </pc:picChg>
      </pc:sldChg>
      <pc:sldChg chg="modSp">
        <pc:chgData name="D. Lightfoot" userId="S::dlightfoot@foxespiece.co.uk::52275924-d174-40a3-ba8e-38685ac08a1e" providerId="AD" clId="Web-{7BDD4082-932F-C4BD-66F5-5BDBC00DB050}" dt="2026-09-08T09:40:26.053" v="21" actId="1076"/>
        <pc:sldMkLst>
          <pc:docMk/>
          <pc:sldMk cId="1806523722" sldId="272"/>
        </pc:sldMkLst>
        <pc:spChg chg="mod">
          <ac:chgData name="D. Lightfoot" userId="S::dlightfoot@foxespiece.co.uk::52275924-d174-40a3-ba8e-38685ac08a1e" providerId="AD" clId="Web-{7BDD4082-932F-C4BD-66F5-5BDBC00DB050}" dt="2026-09-08T09:40:26.053" v="21" actId="1076"/>
          <ac:spMkLst>
            <pc:docMk/>
            <pc:sldMk cId="1806523722" sldId="272"/>
            <ac:spMk id="4" creationId="{AC3FD540-D0BF-C501-6216-37767E08112E}"/>
          </ac:spMkLst>
        </pc:spChg>
      </pc:sldChg>
    </pc:docChg>
  </pc:docChgLst>
  <pc:docChgLst>
    <pc:chgData name="D. Lightfoot" userId="S::dlightfoot@foxespiece.co.uk::52275924-d174-40a3-ba8e-38685ac08a1e" providerId="AD" clId="Web-{6122D013-FFE7-EEC8-8F85-791B6617F700}"/>
    <pc:docChg chg="modSld">
      <pc:chgData name="D. Lightfoot" userId="S::dlightfoot@foxespiece.co.uk::52275924-d174-40a3-ba8e-38685ac08a1e" providerId="AD" clId="Web-{6122D013-FFE7-EEC8-8F85-791B6617F700}" dt="2026-09-08T12:02:00.508" v="11" actId="20577"/>
      <pc:docMkLst>
        <pc:docMk/>
      </pc:docMkLst>
      <pc:sldChg chg="modSp">
        <pc:chgData name="D. Lightfoot" userId="S::dlightfoot@foxespiece.co.uk::52275924-d174-40a3-ba8e-38685ac08a1e" providerId="AD" clId="Web-{6122D013-FFE7-EEC8-8F85-791B6617F700}" dt="2026-09-08T12:02:00.508" v="11" actId="20577"/>
        <pc:sldMkLst>
          <pc:docMk/>
          <pc:sldMk cId="0" sldId="263"/>
        </pc:sldMkLst>
        <pc:spChg chg="mod">
          <ac:chgData name="D. Lightfoot" userId="S::dlightfoot@foxespiece.co.uk::52275924-d174-40a3-ba8e-38685ac08a1e" providerId="AD" clId="Web-{6122D013-FFE7-EEC8-8F85-791B6617F700}" dt="2026-09-08T12:02:00.508" v="11" actId="20577"/>
          <ac:spMkLst>
            <pc:docMk/>
            <pc:sldMk cId="0" sldId="263"/>
            <ac:spMk id="116" creationId="{00000000-0000-0000-0000-000000000000}"/>
          </ac:spMkLst>
        </pc:spChg>
      </pc:sldChg>
    </pc:docChg>
  </pc:docChgLst>
  <pc:docChgLst>
    <pc:chgData name="D. Lightfoot" userId="S::dlightfoot@foxespiece.co.uk::52275924-d174-40a3-ba8e-38685ac08a1e" providerId="AD" clId="Web-{1A827325-61B8-861F-6C68-A5FC87D8297E}"/>
    <pc:docChg chg="modSld">
      <pc:chgData name="D. Lightfoot" userId="S::dlightfoot@foxespiece.co.uk::52275924-d174-40a3-ba8e-38685ac08a1e" providerId="AD" clId="Web-{1A827325-61B8-861F-6C68-A5FC87D8297E}" dt="2026-09-09T11:19:13.723" v="11" actId="14100"/>
      <pc:docMkLst>
        <pc:docMk/>
      </pc:docMkLst>
      <pc:sldChg chg="addSp delSp modSp">
        <pc:chgData name="D. Lightfoot" userId="S::dlightfoot@foxespiece.co.uk::52275924-d174-40a3-ba8e-38685ac08a1e" providerId="AD" clId="Web-{1A827325-61B8-861F-6C68-A5FC87D8297E}" dt="2026-09-09T11:19:13.723" v="11" actId="14100"/>
        <pc:sldMkLst>
          <pc:docMk/>
          <pc:sldMk cId="0" sldId="262"/>
        </pc:sldMkLst>
        <pc:spChg chg="add mod">
          <ac:chgData name="D. Lightfoot" userId="S::dlightfoot@foxespiece.co.uk::52275924-d174-40a3-ba8e-38685ac08a1e" providerId="AD" clId="Web-{1A827325-61B8-861F-6C68-A5FC87D8297E}" dt="2026-09-09T11:18:33.644" v="0"/>
          <ac:spMkLst>
            <pc:docMk/>
            <pc:sldMk cId="0" sldId="262"/>
            <ac:spMk id="5" creationId="{121FAC6D-EA9C-EF62-C52E-AA41E69A3BEA}"/>
          </ac:spMkLst>
        </pc:spChg>
        <pc:spChg chg="add mod">
          <ac:chgData name="D. Lightfoot" userId="S::dlightfoot@foxespiece.co.uk::52275924-d174-40a3-ba8e-38685ac08a1e" providerId="AD" clId="Web-{1A827325-61B8-861F-6C68-A5FC87D8297E}" dt="2026-09-09T11:18:33.753" v="1"/>
          <ac:spMkLst>
            <pc:docMk/>
            <pc:sldMk cId="0" sldId="262"/>
            <ac:spMk id="7" creationId="{90371E91-0C36-DE6F-2A15-E127E92661FC}"/>
          </ac:spMkLst>
        </pc:spChg>
        <pc:spChg chg="del">
          <ac:chgData name="D. Lightfoot" userId="S::dlightfoot@foxespiece.co.uk::52275924-d174-40a3-ba8e-38685ac08a1e" providerId="AD" clId="Web-{1A827325-61B8-861F-6C68-A5FC87D8297E}" dt="2026-09-09T11:18:33.753" v="1"/>
          <ac:spMkLst>
            <pc:docMk/>
            <pc:sldMk cId="0" sldId="262"/>
            <ac:spMk id="109" creationId="{00000000-0000-0000-0000-000000000000}"/>
          </ac:spMkLst>
        </pc:spChg>
        <pc:spChg chg="del">
          <ac:chgData name="D. Lightfoot" userId="S::dlightfoot@foxespiece.co.uk::52275924-d174-40a3-ba8e-38685ac08a1e" providerId="AD" clId="Web-{1A827325-61B8-861F-6C68-A5FC87D8297E}" dt="2026-09-09T11:18:33.644" v="0"/>
          <ac:spMkLst>
            <pc:docMk/>
            <pc:sldMk cId="0" sldId="262"/>
            <ac:spMk id="110" creationId="{00000000-0000-0000-0000-000000000000}"/>
          </ac:spMkLst>
        </pc:spChg>
        <pc:picChg chg="del">
          <ac:chgData name="D. Lightfoot" userId="S::dlightfoot@foxespiece.co.uk::52275924-d174-40a3-ba8e-38685ac08a1e" providerId="AD" clId="Web-{1A827325-61B8-861F-6C68-A5FC87D8297E}" dt="2026-09-09T11:18:34.597" v="2"/>
          <ac:picMkLst>
            <pc:docMk/>
            <pc:sldMk cId="0" sldId="262"/>
            <ac:picMk id="2" creationId="{95E39397-6F39-A049-079D-1AB715850CF0}"/>
          </ac:picMkLst>
        </pc:picChg>
        <pc:picChg chg="del">
          <ac:chgData name="D. Lightfoot" userId="S::dlightfoot@foxespiece.co.uk::52275924-d174-40a3-ba8e-38685ac08a1e" providerId="AD" clId="Web-{1A827325-61B8-861F-6C68-A5FC87D8297E}" dt="2026-09-09T11:18:35.253" v="3"/>
          <ac:picMkLst>
            <pc:docMk/>
            <pc:sldMk cId="0" sldId="262"/>
            <ac:picMk id="3" creationId="{B3E6BE0C-F828-C2FD-C4EF-CA31D4B35B91}"/>
          </ac:picMkLst>
        </pc:picChg>
        <pc:picChg chg="add mod">
          <ac:chgData name="D. Lightfoot" userId="S::dlightfoot@foxespiece.co.uk::52275924-d174-40a3-ba8e-38685ac08a1e" providerId="AD" clId="Web-{1A827325-61B8-861F-6C68-A5FC87D8297E}" dt="2026-09-09T11:19:13.723" v="11" actId="14100"/>
          <ac:picMkLst>
            <pc:docMk/>
            <pc:sldMk cId="0" sldId="262"/>
            <ac:picMk id="8" creationId="{36E458A8-A7AB-9CB2-0772-0979AAEC9A46}"/>
          </ac:picMkLst>
        </pc:picChg>
      </pc:sldChg>
    </pc:docChg>
  </pc:docChgLst>
  <pc:docChgLst>
    <pc:chgData name="D. Lightfoot" userId="S::dlightfoot@foxespiece.co.uk::52275924-d174-40a3-ba8e-38685ac08a1e" providerId="AD" clId="Web-{622ECD55-4C9A-E431-DEA1-6775AD9CCB05}"/>
    <pc:docChg chg="modSld">
      <pc:chgData name="D. Lightfoot" userId="S::dlightfoot@foxespiece.co.uk::52275924-d174-40a3-ba8e-38685ac08a1e" providerId="AD" clId="Web-{622ECD55-4C9A-E431-DEA1-6775AD9CCB05}" dt="2026-09-09T07:46:03.234" v="134" actId="20577"/>
      <pc:docMkLst>
        <pc:docMk/>
      </pc:docMkLst>
      <pc:sldChg chg="addSp modSp">
        <pc:chgData name="D. Lightfoot" userId="S::dlightfoot@foxespiece.co.uk::52275924-d174-40a3-ba8e-38685ac08a1e" providerId="AD" clId="Web-{622ECD55-4C9A-E431-DEA1-6775AD9CCB05}" dt="2026-09-09T07:42:52.737" v="56" actId="1076"/>
        <pc:sldMkLst>
          <pc:docMk/>
          <pc:sldMk cId="0" sldId="256"/>
        </pc:sldMkLst>
        <pc:spChg chg="mod">
          <ac:chgData name="D. Lightfoot" userId="S::dlightfoot@foxespiece.co.uk::52275924-d174-40a3-ba8e-38685ac08a1e" providerId="AD" clId="Web-{622ECD55-4C9A-E431-DEA1-6775AD9CCB05}" dt="2026-09-09T07:42:52.737" v="56" actId="1076"/>
          <ac:spMkLst>
            <pc:docMk/>
            <pc:sldMk cId="0" sldId="256"/>
            <ac:spMk id="74" creationId="{00000000-0000-0000-0000-000000000000}"/>
          </ac:spMkLst>
        </pc:spChg>
        <pc:picChg chg="add mod">
          <ac:chgData name="D. Lightfoot" userId="S::dlightfoot@foxespiece.co.uk::52275924-d174-40a3-ba8e-38685ac08a1e" providerId="AD" clId="Web-{622ECD55-4C9A-E431-DEA1-6775AD9CCB05}" dt="2026-09-09T07:42:28.641" v="50" actId="14100"/>
          <ac:picMkLst>
            <pc:docMk/>
            <pc:sldMk cId="0" sldId="256"/>
            <ac:picMk id="2" creationId="{780850C2-BADC-909D-8479-4A1EB65662C9}"/>
          </ac:picMkLst>
        </pc:picChg>
      </pc:sldChg>
      <pc:sldChg chg="modSp">
        <pc:chgData name="D. Lightfoot" userId="S::dlightfoot@foxespiece.co.uk::52275924-d174-40a3-ba8e-38685ac08a1e" providerId="AD" clId="Web-{622ECD55-4C9A-E431-DEA1-6775AD9CCB05}" dt="2026-09-09T07:43:53.944" v="78" actId="20577"/>
        <pc:sldMkLst>
          <pc:docMk/>
          <pc:sldMk cId="0" sldId="257"/>
        </pc:sldMkLst>
        <pc:spChg chg="mod">
          <ac:chgData name="D. Lightfoot" userId="S::dlightfoot@foxespiece.co.uk::52275924-d174-40a3-ba8e-38685ac08a1e" providerId="AD" clId="Web-{622ECD55-4C9A-E431-DEA1-6775AD9CCB05}" dt="2026-09-09T07:43:53.944" v="78" actId="20577"/>
          <ac:spMkLst>
            <pc:docMk/>
            <pc:sldMk cId="0" sldId="257"/>
            <ac:spMk id="80" creationId="{00000000-0000-0000-0000-000000000000}"/>
          </ac:spMkLst>
        </pc:spChg>
      </pc:sldChg>
      <pc:sldChg chg="modSp">
        <pc:chgData name="D. Lightfoot" userId="S::dlightfoot@foxespiece.co.uk::52275924-d174-40a3-ba8e-38685ac08a1e" providerId="AD" clId="Web-{622ECD55-4C9A-E431-DEA1-6775AD9CCB05}" dt="2026-09-09T07:44:15.102" v="90" actId="20577"/>
        <pc:sldMkLst>
          <pc:docMk/>
          <pc:sldMk cId="0" sldId="258"/>
        </pc:sldMkLst>
        <pc:spChg chg="mod">
          <ac:chgData name="D. Lightfoot" userId="S::dlightfoot@foxespiece.co.uk::52275924-d174-40a3-ba8e-38685ac08a1e" providerId="AD" clId="Web-{622ECD55-4C9A-E431-DEA1-6775AD9CCB05}" dt="2026-09-09T07:44:15.102" v="90" actId="20577"/>
          <ac:spMkLst>
            <pc:docMk/>
            <pc:sldMk cId="0" sldId="258"/>
            <ac:spMk id="86" creationId="{00000000-0000-0000-0000-000000000000}"/>
          </ac:spMkLst>
        </pc:spChg>
      </pc:sldChg>
      <pc:sldChg chg="modSp">
        <pc:chgData name="D. Lightfoot" userId="S::dlightfoot@foxespiece.co.uk::52275924-d174-40a3-ba8e-38685ac08a1e" providerId="AD" clId="Web-{622ECD55-4C9A-E431-DEA1-6775AD9CCB05}" dt="2026-09-09T07:46:03.234" v="134" actId="20577"/>
        <pc:sldMkLst>
          <pc:docMk/>
          <pc:sldMk cId="0" sldId="259"/>
        </pc:sldMkLst>
        <pc:spChg chg="mod">
          <ac:chgData name="D. Lightfoot" userId="S::dlightfoot@foxespiece.co.uk::52275924-d174-40a3-ba8e-38685ac08a1e" providerId="AD" clId="Web-{622ECD55-4C9A-E431-DEA1-6775AD9CCB05}" dt="2026-09-09T07:46:03.234" v="134" actId="20577"/>
          <ac:spMkLst>
            <pc:docMk/>
            <pc:sldMk cId="0" sldId="259"/>
            <ac:spMk id="92" creationId="{00000000-0000-0000-0000-000000000000}"/>
          </ac:spMkLst>
        </pc:spChg>
      </pc:sldChg>
      <pc:sldChg chg="modSp">
        <pc:chgData name="D. Lightfoot" userId="S::dlightfoot@foxespiece.co.uk::52275924-d174-40a3-ba8e-38685ac08a1e" providerId="AD" clId="Web-{622ECD55-4C9A-E431-DEA1-6775AD9CCB05}" dt="2026-09-09T07:45:30.716" v="122" actId="20577"/>
        <pc:sldMkLst>
          <pc:docMk/>
          <pc:sldMk cId="0" sldId="260"/>
        </pc:sldMkLst>
        <pc:spChg chg="mod">
          <ac:chgData name="D. Lightfoot" userId="S::dlightfoot@foxespiece.co.uk::52275924-d174-40a3-ba8e-38685ac08a1e" providerId="AD" clId="Web-{622ECD55-4C9A-E431-DEA1-6775AD9CCB05}" dt="2026-09-09T07:45:30.716" v="122" actId="20577"/>
          <ac:spMkLst>
            <pc:docMk/>
            <pc:sldMk cId="0" sldId="260"/>
            <ac:spMk id="98" creationId="{00000000-0000-0000-0000-000000000000}"/>
          </ac:spMkLst>
        </pc:spChg>
      </pc:sldChg>
      <pc:sldChg chg="addSp modSp">
        <pc:chgData name="D. Lightfoot" userId="S::dlightfoot@foxespiece.co.uk::52275924-d174-40a3-ba8e-38685ac08a1e" providerId="AD" clId="Web-{622ECD55-4C9A-E431-DEA1-6775AD9CCB05}" dt="2026-09-09T07:40:47.275" v="41" actId="20577"/>
        <pc:sldMkLst>
          <pc:docMk/>
          <pc:sldMk cId="0" sldId="262"/>
        </pc:sldMkLst>
        <pc:spChg chg="mod">
          <ac:chgData name="D. Lightfoot" userId="S::dlightfoot@foxespiece.co.uk::52275924-d174-40a3-ba8e-38685ac08a1e" providerId="AD" clId="Web-{622ECD55-4C9A-E431-DEA1-6775AD9CCB05}" dt="2026-09-09T07:40:47.275" v="41" actId="20577"/>
          <ac:spMkLst>
            <pc:docMk/>
            <pc:sldMk cId="0" sldId="262"/>
            <ac:spMk id="110" creationId="{00000000-0000-0000-0000-000000000000}"/>
          </ac:spMkLst>
        </pc:spChg>
        <pc:picChg chg="add mod">
          <ac:chgData name="D. Lightfoot" userId="S::dlightfoot@foxespiece.co.uk::52275924-d174-40a3-ba8e-38685ac08a1e" providerId="AD" clId="Web-{622ECD55-4C9A-E431-DEA1-6775AD9CCB05}" dt="2026-09-09T07:40:00.944" v="4" actId="1076"/>
          <ac:picMkLst>
            <pc:docMk/>
            <pc:sldMk cId="0" sldId="262"/>
            <ac:picMk id="2" creationId="{95E39397-6F39-A049-079D-1AB715850CF0}"/>
          </ac:picMkLst>
        </pc:picChg>
      </pc:sldChg>
      <pc:sldChg chg="modSp">
        <pc:chgData name="D. Lightfoot" userId="S::dlightfoot@foxespiece.co.uk::52275924-d174-40a3-ba8e-38685ac08a1e" providerId="AD" clId="Web-{622ECD55-4C9A-E431-DEA1-6775AD9CCB05}" dt="2026-09-09T07:44:23.852" v="91" actId="20577"/>
        <pc:sldMkLst>
          <pc:docMk/>
          <pc:sldMk cId="842644954" sldId="268"/>
        </pc:sldMkLst>
        <pc:spChg chg="mod">
          <ac:chgData name="D. Lightfoot" userId="S::dlightfoot@foxespiece.co.uk::52275924-d174-40a3-ba8e-38685ac08a1e" providerId="AD" clId="Web-{622ECD55-4C9A-E431-DEA1-6775AD9CCB05}" dt="2026-09-09T07:44:23.852" v="91" actId="20577"/>
          <ac:spMkLst>
            <pc:docMk/>
            <pc:sldMk cId="842644954" sldId="268"/>
            <ac:spMk id="3" creationId="{230E0F33-679B-459D-BE8E-8D28C2D960DE}"/>
          </ac:spMkLst>
        </pc:spChg>
      </pc:sldChg>
      <pc:sldChg chg="modSp">
        <pc:chgData name="D. Lightfoot" userId="S::dlightfoot@foxespiece.co.uk::52275924-d174-40a3-ba8e-38685ac08a1e" providerId="AD" clId="Web-{622ECD55-4C9A-E431-DEA1-6775AD9CCB05}" dt="2026-09-09T07:44:45.369" v="114" actId="20577"/>
        <pc:sldMkLst>
          <pc:docMk/>
          <pc:sldMk cId="3723568227" sldId="269"/>
        </pc:sldMkLst>
        <pc:spChg chg="mod">
          <ac:chgData name="D. Lightfoot" userId="S::dlightfoot@foxespiece.co.uk::52275924-d174-40a3-ba8e-38685ac08a1e" providerId="AD" clId="Web-{622ECD55-4C9A-E431-DEA1-6775AD9CCB05}" dt="2026-09-09T07:44:45.369" v="114" actId="20577"/>
          <ac:spMkLst>
            <pc:docMk/>
            <pc:sldMk cId="3723568227" sldId="269"/>
            <ac:spMk id="3" creationId="{90EE7BD4-DBB7-633E-C506-8423826E7AED}"/>
          </ac:spMkLst>
        </pc:spChg>
      </pc:sldChg>
      <pc:sldChg chg="modSp">
        <pc:chgData name="D. Lightfoot" userId="S::dlightfoot@foxespiece.co.uk::52275924-d174-40a3-ba8e-38685ac08a1e" providerId="AD" clId="Web-{622ECD55-4C9A-E431-DEA1-6775AD9CCB05}" dt="2026-09-09T07:45:10.840" v="117" actId="20577"/>
        <pc:sldMkLst>
          <pc:docMk/>
          <pc:sldMk cId="1498543435" sldId="271"/>
        </pc:sldMkLst>
        <pc:spChg chg="mod">
          <ac:chgData name="D. Lightfoot" userId="S::dlightfoot@foxespiece.co.uk::52275924-d174-40a3-ba8e-38685ac08a1e" providerId="AD" clId="Web-{622ECD55-4C9A-E431-DEA1-6775AD9CCB05}" dt="2026-09-09T07:45:10.840" v="117" actId="20577"/>
          <ac:spMkLst>
            <pc:docMk/>
            <pc:sldMk cId="1498543435" sldId="271"/>
            <ac:spMk id="15" creationId="{23125A87-BCDA-5BC3-E09E-B4460806D16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2" name="Google Shape;7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13d6c6160c3_0_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13d6c6160c3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3" name="Google Shape;83;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1" name="Google Shape;101;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 name="Google Shape;113;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5" name="Google Shape;125;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p2"/>
          <p:cNvSpPr txBox="1">
            <a:spLocks noGrp="1"/>
          </p:cNvSpPr>
          <p:nvPr>
            <p:ph type="ctrTitle"/>
          </p:nvPr>
        </p:nvSpPr>
        <p:spPr>
          <a:xfrm rot="-2460000">
            <a:off x="817112" y="1730403"/>
            <a:ext cx="5648623" cy="1204306"/>
          </a:xfrm>
          <a:prstGeom prst="rect">
            <a:avLst/>
          </a:prstGeom>
          <a:noFill/>
          <a:ln>
            <a:noFill/>
          </a:ln>
        </p:spPr>
        <p:txBody>
          <a:bodyPr spcFirstLastPara="1" wrap="square" lIns="91425" tIns="45700" rIns="91425" bIns="9125" anchor="b" anchorCtr="0">
            <a:noAutofit/>
          </a:bodyPr>
          <a:lstStyle>
            <a:lvl1pPr lvl="0" algn="l">
              <a:spcBef>
                <a:spcPts val="0"/>
              </a:spcBef>
              <a:spcAft>
                <a:spcPts val="0"/>
              </a:spcAft>
              <a:buSzPts val="1400"/>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
          <p:cNvSpPr txBox="1">
            <a:spLocks noGrp="1"/>
          </p:cNvSpPr>
          <p:nvPr>
            <p:ph type="subTitle" idx="1"/>
          </p:nvPr>
        </p:nvSpPr>
        <p:spPr>
          <a:xfrm rot="-2460000">
            <a:off x="1212277" y="2470925"/>
            <a:ext cx="6511131" cy="329259"/>
          </a:xfrm>
          <a:prstGeom prst="rect">
            <a:avLst/>
          </a:prstGeom>
          <a:noFill/>
          <a:ln>
            <a:noFill/>
          </a:ln>
        </p:spPr>
        <p:txBody>
          <a:bodyPr spcFirstLastPara="1" wrap="square" lIns="91425" tIns="9125" rIns="91425" bIns="45700" anchor="t" anchorCtr="0">
            <a:normAutofit/>
          </a:bodyPr>
          <a:lstStyle>
            <a:lvl1pPr lvl="0" algn="l">
              <a:spcBef>
                <a:spcPts val="800"/>
              </a:spcBef>
              <a:spcAft>
                <a:spcPts val="0"/>
              </a:spcAft>
              <a:buClr>
                <a:schemeClr val="dk1"/>
              </a:buClr>
              <a:buSzPts val="1400"/>
              <a:buNone/>
              <a:defRPr sz="1400" b="0" i="0" u="none" strike="noStrike" cap="none">
                <a:solidFill>
                  <a:schemeClr val="dk1"/>
                </a:solidFill>
                <a:latin typeface="Libre Franklin"/>
                <a:ea typeface="Libre Franklin"/>
                <a:cs typeface="Libre Franklin"/>
                <a:sym typeface="Libre Franklin"/>
              </a:defRPr>
            </a:lvl1pPr>
            <a:lvl2pPr lvl="1" algn="ctr">
              <a:spcBef>
                <a:spcPts val="300"/>
              </a:spcBef>
              <a:spcAft>
                <a:spcPts val="0"/>
              </a:spcAft>
              <a:buSzPts val="1600"/>
              <a:buNone/>
              <a:defRPr>
                <a:solidFill>
                  <a:srgbClr val="888888"/>
                </a:solidFill>
              </a:defRPr>
            </a:lvl2pPr>
            <a:lvl3pPr lvl="2" algn="ctr">
              <a:spcBef>
                <a:spcPts val="300"/>
              </a:spcBef>
              <a:spcAft>
                <a:spcPts val="0"/>
              </a:spcAft>
              <a:buSzPts val="1600"/>
              <a:buNone/>
              <a:defRPr>
                <a:solidFill>
                  <a:srgbClr val="888888"/>
                </a:solidFill>
              </a:defRPr>
            </a:lvl3pPr>
            <a:lvl4pPr lvl="3" algn="ctr">
              <a:spcBef>
                <a:spcPts val="300"/>
              </a:spcBef>
              <a:spcAft>
                <a:spcPts val="0"/>
              </a:spcAft>
              <a:buSzPts val="1600"/>
              <a:buNone/>
              <a:defRPr>
                <a:solidFill>
                  <a:srgbClr val="888888"/>
                </a:solidFill>
              </a:defRPr>
            </a:lvl4pPr>
            <a:lvl5pPr lvl="4" algn="ctr">
              <a:spcBef>
                <a:spcPts val="300"/>
              </a:spcBef>
              <a:spcAft>
                <a:spcPts val="0"/>
              </a:spcAft>
              <a:buSzPts val="1600"/>
              <a:buNone/>
              <a:defRPr>
                <a:solidFill>
                  <a:srgbClr val="888888"/>
                </a:solidFill>
              </a:defRPr>
            </a:lvl5pPr>
            <a:lvl6pPr lvl="5" algn="ctr">
              <a:spcBef>
                <a:spcPts val="300"/>
              </a:spcBef>
              <a:spcAft>
                <a:spcPts val="0"/>
              </a:spcAft>
              <a:buSzPts val="1400"/>
              <a:buNone/>
              <a:defRPr>
                <a:solidFill>
                  <a:srgbClr val="888888"/>
                </a:solidFill>
              </a:defRPr>
            </a:lvl6pPr>
            <a:lvl7pPr lvl="6" algn="ctr">
              <a:spcBef>
                <a:spcPts val="300"/>
              </a:spcBef>
              <a:spcAft>
                <a:spcPts val="0"/>
              </a:spcAft>
              <a:buSzPts val="1400"/>
              <a:buNone/>
              <a:defRPr>
                <a:solidFill>
                  <a:srgbClr val="888888"/>
                </a:solidFill>
              </a:defRPr>
            </a:lvl7pPr>
            <a:lvl8pPr lvl="7" algn="ctr">
              <a:spcBef>
                <a:spcPts val="300"/>
              </a:spcBef>
              <a:spcAft>
                <a:spcPts val="0"/>
              </a:spcAft>
              <a:buSzPts val="1400"/>
              <a:buNone/>
              <a:defRPr>
                <a:solidFill>
                  <a:srgbClr val="888888"/>
                </a:solidFill>
              </a:defRPr>
            </a:lvl8pPr>
            <a:lvl9pPr lvl="8" algn="ctr">
              <a:spcBef>
                <a:spcPts val="300"/>
              </a:spcBef>
              <a:spcAft>
                <a:spcPts val="0"/>
              </a:spcAft>
              <a:buSzPts val="1400"/>
              <a:buNone/>
              <a:defRPr>
                <a:solidFill>
                  <a:srgbClr val="888888"/>
                </a:solidFill>
              </a:defRPr>
            </a:lvl9pPr>
          </a:lstStyle>
          <a:p>
            <a:endParaRPr/>
          </a:p>
        </p:txBody>
      </p:sp>
      <p:sp>
        <p:nvSpPr>
          <p:cNvPr id="16" name="Google Shape;16;p2"/>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2"/>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7"/>
        <p:cNvGrpSpPr/>
        <p:nvPr/>
      </p:nvGrpSpPr>
      <p:grpSpPr>
        <a:xfrm>
          <a:off x="0" y="0"/>
          <a:ext cx="0" cy="0"/>
          <a:chOff x="0" y="0"/>
          <a:chExt cx="0" cy="0"/>
        </a:xfrm>
      </p:grpSpPr>
      <p:sp>
        <p:nvSpPr>
          <p:cNvPr id="28" name="Google Shape;28;p4"/>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4"/>
          <p:cNvSpPr txBox="1">
            <a:spLocks noGrp="1"/>
          </p:cNvSpPr>
          <p:nvPr>
            <p:ph type="body" idx="1"/>
          </p:nvPr>
        </p:nvSpPr>
        <p:spPr>
          <a:xfrm>
            <a:off x="822325" y="1100137"/>
            <a:ext cx="7521575" cy="3579812"/>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a:lvl1pPr>
            <a:lvl2pPr marL="914400" lvl="1" indent="-342900" algn="l">
              <a:spcBef>
                <a:spcPts val="300"/>
              </a:spcBef>
              <a:spcAft>
                <a:spcPts val="0"/>
              </a:spcAft>
              <a:buSzPts val="1800"/>
              <a:buChar char="▪"/>
              <a:defRPr/>
            </a:lvl2pPr>
            <a:lvl3pPr marL="1371600" lvl="2" indent="-342900" algn="l">
              <a:spcBef>
                <a:spcPts val="300"/>
              </a:spcBef>
              <a:spcAft>
                <a:spcPts val="0"/>
              </a:spcAft>
              <a:buSzPts val="1800"/>
              <a:buChar char="▪"/>
              <a:defRPr/>
            </a:lvl3pPr>
            <a:lvl4pPr marL="1828800" lvl="3" indent="-342900" algn="l">
              <a:spcBef>
                <a:spcPts val="300"/>
              </a:spcBef>
              <a:spcAft>
                <a:spcPts val="0"/>
              </a:spcAft>
              <a:buSzPts val="1800"/>
              <a:buChar char="▪"/>
              <a:defRPr/>
            </a:lvl4pPr>
            <a:lvl5pPr marL="2286000" lvl="4" indent="-342900" algn="l">
              <a:spcBef>
                <a:spcPts val="300"/>
              </a:spcBef>
              <a:spcAft>
                <a:spcPts val="0"/>
              </a:spcAft>
              <a:buSzPts val="1800"/>
              <a:buChar char="▪"/>
              <a:defRPr/>
            </a:lvl5pPr>
            <a:lvl6pPr marL="2743200" lvl="5" indent="-342900" algn="l">
              <a:spcBef>
                <a:spcPts val="300"/>
              </a:spcBef>
              <a:spcAft>
                <a:spcPts val="0"/>
              </a:spcAft>
              <a:buSzPts val="1800"/>
              <a:buChar char="▪"/>
              <a:defRPr/>
            </a:lvl6pPr>
            <a:lvl7pPr marL="3200400" lvl="6" indent="-342900" algn="l">
              <a:spcBef>
                <a:spcPts val="300"/>
              </a:spcBef>
              <a:spcAft>
                <a:spcPts val="0"/>
              </a:spcAft>
              <a:buSzPts val="1800"/>
              <a:buChar char="▪"/>
              <a:defRPr/>
            </a:lvl7pPr>
            <a:lvl8pPr marL="3657600" lvl="7" indent="-342900" algn="l">
              <a:spcBef>
                <a:spcPts val="300"/>
              </a:spcBef>
              <a:spcAft>
                <a:spcPts val="0"/>
              </a:spcAft>
              <a:buSzPts val="1800"/>
              <a:buChar char="▪"/>
              <a:defRPr/>
            </a:lvl8pPr>
            <a:lvl9pPr marL="4114800" lvl="8" indent="-342900" algn="l">
              <a:spcBef>
                <a:spcPts val="300"/>
              </a:spcBef>
              <a:spcAft>
                <a:spcPts val="0"/>
              </a:spcAft>
              <a:buSzPts val="1800"/>
              <a:buChar char="▪"/>
              <a:defRPr/>
            </a:lvl9pPr>
          </a:lstStyle>
          <a:p>
            <a:endParaRPr/>
          </a:p>
        </p:txBody>
      </p:sp>
      <p:sp>
        <p:nvSpPr>
          <p:cNvPr id="30" name="Google Shape;30;p4"/>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4"/>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4"/>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8"/>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8"/>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822960" y="1097280"/>
            <a:ext cx="3200400" cy="548640"/>
          </a:xfrm>
          <a:prstGeom prst="rect">
            <a:avLst/>
          </a:prstGeom>
          <a:noFill/>
          <a:ln>
            <a:noFill/>
          </a:ln>
        </p:spPr>
        <p:txBody>
          <a:bodyPr spcFirstLastPara="1" wrap="square" lIns="91425" tIns="45700" rIns="91425" bIns="45700" anchor="b" anchorCtr="0">
            <a:normAutofit/>
          </a:bodyPr>
          <a:lstStyle>
            <a:lvl1pPr marL="457200" lvl="0" indent="-228600" algn="l">
              <a:spcBef>
                <a:spcPts val="800"/>
              </a:spcBef>
              <a:spcAft>
                <a:spcPts val="0"/>
              </a:spcAft>
              <a:buClr>
                <a:schemeClr val="dk1"/>
              </a:buClr>
              <a:buSzPts val="1400"/>
              <a:buNone/>
              <a:defRPr sz="1400" b="0" cap="none">
                <a:solidFill>
                  <a:schemeClr val="dk1"/>
                </a:solidFill>
                <a:latin typeface="Libre Franklin"/>
                <a:ea typeface="Libre Franklin"/>
                <a:cs typeface="Libre Franklin"/>
                <a:sym typeface="Libre Franklin"/>
              </a:defRPr>
            </a:lvl1pPr>
            <a:lvl2pPr marL="914400" lvl="1" indent="-228600" algn="l">
              <a:spcBef>
                <a:spcPts val="300"/>
              </a:spcBef>
              <a:spcAft>
                <a:spcPts val="0"/>
              </a:spcAft>
              <a:buSzPts val="2000"/>
              <a:buNone/>
              <a:defRPr sz="2000" b="1"/>
            </a:lvl2pPr>
            <a:lvl3pPr marL="1371600" lvl="2" indent="-228600" algn="l">
              <a:spcBef>
                <a:spcPts val="300"/>
              </a:spcBef>
              <a:spcAft>
                <a:spcPts val="0"/>
              </a:spcAft>
              <a:buSzPts val="1800"/>
              <a:buNone/>
              <a:defRPr sz="1800" b="1"/>
            </a:lvl3pPr>
            <a:lvl4pPr marL="1828800" lvl="3" indent="-228600" algn="l">
              <a:spcBef>
                <a:spcPts val="300"/>
              </a:spcBef>
              <a:spcAft>
                <a:spcPts val="0"/>
              </a:spcAft>
              <a:buSzPts val="1600"/>
              <a:buNone/>
              <a:defRPr sz="1600" b="1"/>
            </a:lvl4pPr>
            <a:lvl5pPr marL="2286000" lvl="4" indent="-228600" algn="l">
              <a:spcBef>
                <a:spcPts val="300"/>
              </a:spcBef>
              <a:spcAft>
                <a:spcPts val="0"/>
              </a:spcAft>
              <a:buSzPts val="1600"/>
              <a:buNone/>
              <a:defRPr sz="1600" b="1"/>
            </a:lvl5pPr>
            <a:lvl6pPr marL="2743200" lvl="5" indent="-228600" algn="l">
              <a:spcBef>
                <a:spcPts val="300"/>
              </a:spcBef>
              <a:spcAft>
                <a:spcPts val="0"/>
              </a:spcAft>
              <a:buSzPts val="1600"/>
              <a:buNone/>
              <a:defRPr sz="1600" b="1"/>
            </a:lvl6pPr>
            <a:lvl7pPr marL="3200400" lvl="6" indent="-228600" algn="l">
              <a:spcBef>
                <a:spcPts val="300"/>
              </a:spcBef>
              <a:spcAft>
                <a:spcPts val="0"/>
              </a:spcAft>
              <a:buSzPts val="1600"/>
              <a:buNone/>
              <a:defRPr sz="1600" b="1"/>
            </a:lvl7pPr>
            <a:lvl8pPr marL="3657600" lvl="7" indent="-228600" algn="l">
              <a:spcBef>
                <a:spcPts val="300"/>
              </a:spcBef>
              <a:spcAft>
                <a:spcPts val="0"/>
              </a:spcAft>
              <a:buSzPts val="1600"/>
              <a:buNone/>
              <a:defRPr sz="1600" b="1"/>
            </a:lvl8pPr>
            <a:lvl9pPr marL="4114800" lvl="8" indent="-228600" algn="l">
              <a:spcBef>
                <a:spcPts val="300"/>
              </a:spcBef>
              <a:spcAft>
                <a:spcPts val="0"/>
              </a:spcAft>
              <a:buSzPts val="1600"/>
              <a:buNone/>
              <a:defRPr sz="1600" b="1"/>
            </a:lvl9pPr>
          </a:lstStyle>
          <a:p>
            <a:endParaRPr/>
          </a:p>
        </p:txBody>
      </p:sp>
      <p:sp>
        <p:nvSpPr>
          <p:cNvPr id="57" name="Google Shape;57;p9"/>
          <p:cNvSpPr txBox="1">
            <a:spLocks noGrp="1"/>
          </p:cNvSpPr>
          <p:nvPr>
            <p:ph type="body" idx="2"/>
          </p:nvPr>
        </p:nvSpPr>
        <p:spPr>
          <a:xfrm>
            <a:off x="819150" y="1701848"/>
            <a:ext cx="3200400" cy="3108960"/>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400"/>
            </a:lvl1pPr>
            <a:lvl2pPr marL="914400" lvl="1" indent="-355600" algn="l">
              <a:spcBef>
                <a:spcPts val="300"/>
              </a:spcBef>
              <a:spcAft>
                <a:spcPts val="0"/>
              </a:spcAft>
              <a:buSzPts val="2000"/>
              <a:buChar char="▪"/>
              <a:defRPr sz="2000"/>
            </a:lvl2pPr>
            <a:lvl3pPr marL="1371600" lvl="2" indent="-342900" algn="l">
              <a:spcBef>
                <a:spcPts val="300"/>
              </a:spcBef>
              <a:spcAft>
                <a:spcPts val="0"/>
              </a:spcAft>
              <a:buSzPts val="1800"/>
              <a:buChar char="▪"/>
              <a:defRPr sz="1800"/>
            </a:lvl3pPr>
            <a:lvl4pPr marL="1828800" lvl="3" indent="-330200" algn="l">
              <a:spcBef>
                <a:spcPts val="300"/>
              </a:spcBef>
              <a:spcAft>
                <a:spcPts val="0"/>
              </a:spcAft>
              <a:buSzPts val="1600"/>
              <a:buChar char="▪"/>
              <a:defRPr sz="1600"/>
            </a:lvl4pPr>
            <a:lvl5pPr marL="2286000" lvl="4" indent="-330200" algn="l">
              <a:spcBef>
                <a:spcPts val="300"/>
              </a:spcBef>
              <a:spcAft>
                <a:spcPts val="0"/>
              </a:spcAft>
              <a:buSzPts val="1600"/>
              <a:buChar char="▪"/>
              <a:defRPr sz="1600"/>
            </a:lvl5pPr>
            <a:lvl6pPr marL="2743200" lvl="5" indent="-330200" algn="l">
              <a:spcBef>
                <a:spcPts val="300"/>
              </a:spcBef>
              <a:spcAft>
                <a:spcPts val="0"/>
              </a:spcAft>
              <a:buSzPts val="1600"/>
              <a:buChar char="▪"/>
              <a:defRPr sz="1600"/>
            </a:lvl6pPr>
            <a:lvl7pPr marL="3200400" lvl="6" indent="-330200" algn="l">
              <a:spcBef>
                <a:spcPts val="300"/>
              </a:spcBef>
              <a:spcAft>
                <a:spcPts val="0"/>
              </a:spcAft>
              <a:buSzPts val="1600"/>
              <a:buChar char="▪"/>
              <a:defRPr sz="1600"/>
            </a:lvl7pPr>
            <a:lvl8pPr marL="3657600" lvl="7" indent="-330200" algn="l">
              <a:spcBef>
                <a:spcPts val="300"/>
              </a:spcBef>
              <a:spcAft>
                <a:spcPts val="0"/>
              </a:spcAft>
              <a:buSzPts val="1600"/>
              <a:buChar char="▪"/>
              <a:defRPr sz="1600"/>
            </a:lvl8pPr>
            <a:lvl9pPr marL="4114800" lvl="8" indent="-330200" algn="l">
              <a:spcBef>
                <a:spcPts val="300"/>
              </a:spcBef>
              <a:spcAft>
                <a:spcPts val="0"/>
              </a:spcAft>
              <a:buSzPts val="1600"/>
              <a:buChar char="▪"/>
              <a:defRPr sz="1600"/>
            </a:lvl9pPr>
          </a:lstStyle>
          <a:p>
            <a:endParaRPr/>
          </a:p>
        </p:txBody>
      </p:sp>
      <p:sp>
        <p:nvSpPr>
          <p:cNvPr id="58" name="Google Shape;58;p9"/>
          <p:cNvSpPr txBox="1">
            <a:spLocks noGrp="1"/>
          </p:cNvSpPr>
          <p:nvPr>
            <p:ph type="body" idx="3"/>
          </p:nvPr>
        </p:nvSpPr>
        <p:spPr>
          <a:xfrm>
            <a:off x="4700016" y="1097280"/>
            <a:ext cx="3200400" cy="548640"/>
          </a:xfrm>
          <a:prstGeom prst="rect">
            <a:avLst/>
          </a:prstGeom>
          <a:noFill/>
          <a:ln>
            <a:noFill/>
          </a:ln>
        </p:spPr>
        <p:txBody>
          <a:bodyPr spcFirstLastPara="1" wrap="square" lIns="91425" tIns="45700" rIns="91425" bIns="45700" anchor="b" anchorCtr="0">
            <a:normAutofit/>
          </a:bodyPr>
          <a:lstStyle>
            <a:lvl1pPr marL="457200" lvl="0" indent="-228600" algn="l">
              <a:spcBef>
                <a:spcPts val="800"/>
              </a:spcBef>
              <a:spcAft>
                <a:spcPts val="0"/>
              </a:spcAft>
              <a:buClr>
                <a:schemeClr val="dk1"/>
              </a:buClr>
              <a:buSzPts val="1400"/>
              <a:buNone/>
              <a:defRPr sz="1400" b="0" cap="none">
                <a:solidFill>
                  <a:schemeClr val="dk1"/>
                </a:solidFill>
                <a:latin typeface="Libre Franklin"/>
                <a:ea typeface="Libre Franklin"/>
                <a:cs typeface="Libre Franklin"/>
                <a:sym typeface="Libre Franklin"/>
              </a:defRPr>
            </a:lvl1pPr>
            <a:lvl2pPr marL="914400" lvl="1" indent="-228600" algn="l">
              <a:spcBef>
                <a:spcPts val="300"/>
              </a:spcBef>
              <a:spcAft>
                <a:spcPts val="0"/>
              </a:spcAft>
              <a:buSzPts val="2000"/>
              <a:buNone/>
              <a:defRPr sz="2000" b="1"/>
            </a:lvl2pPr>
            <a:lvl3pPr marL="1371600" lvl="2" indent="-228600" algn="l">
              <a:spcBef>
                <a:spcPts val="300"/>
              </a:spcBef>
              <a:spcAft>
                <a:spcPts val="0"/>
              </a:spcAft>
              <a:buSzPts val="1800"/>
              <a:buNone/>
              <a:defRPr sz="1800" b="1"/>
            </a:lvl3pPr>
            <a:lvl4pPr marL="1828800" lvl="3" indent="-228600" algn="l">
              <a:spcBef>
                <a:spcPts val="300"/>
              </a:spcBef>
              <a:spcAft>
                <a:spcPts val="0"/>
              </a:spcAft>
              <a:buSzPts val="1600"/>
              <a:buNone/>
              <a:defRPr sz="1600" b="1"/>
            </a:lvl4pPr>
            <a:lvl5pPr marL="2286000" lvl="4" indent="-228600" algn="l">
              <a:spcBef>
                <a:spcPts val="300"/>
              </a:spcBef>
              <a:spcAft>
                <a:spcPts val="0"/>
              </a:spcAft>
              <a:buSzPts val="1600"/>
              <a:buNone/>
              <a:defRPr sz="1600" b="1"/>
            </a:lvl5pPr>
            <a:lvl6pPr marL="2743200" lvl="5" indent="-228600" algn="l">
              <a:spcBef>
                <a:spcPts val="300"/>
              </a:spcBef>
              <a:spcAft>
                <a:spcPts val="0"/>
              </a:spcAft>
              <a:buSzPts val="1600"/>
              <a:buNone/>
              <a:defRPr sz="1600" b="1"/>
            </a:lvl6pPr>
            <a:lvl7pPr marL="3200400" lvl="6" indent="-228600" algn="l">
              <a:spcBef>
                <a:spcPts val="300"/>
              </a:spcBef>
              <a:spcAft>
                <a:spcPts val="0"/>
              </a:spcAft>
              <a:buSzPts val="1600"/>
              <a:buNone/>
              <a:defRPr sz="1600" b="1"/>
            </a:lvl7pPr>
            <a:lvl8pPr marL="3657600" lvl="7" indent="-228600" algn="l">
              <a:spcBef>
                <a:spcPts val="300"/>
              </a:spcBef>
              <a:spcAft>
                <a:spcPts val="0"/>
              </a:spcAft>
              <a:buSzPts val="1600"/>
              <a:buNone/>
              <a:defRPr sz="1600" b="1"/>
            </a:lvl8pPr>
            <a:lvl9pPr marL="4114800" lvl="8" indent="-228600" algn="l">
              <a:spcBef>
                <a:spcPts val="300"/>
              </a:spcBef>
              <a:spcAft>
                <a:spcPts val="0"/>
              </a:spcAft>
              <a:buSzPts val="1600"/>
              <a:buNone/>
              <a:defRPr sz="1600" b="1"/>
            </a:lvl9pPr>
          </a:lstStyle>
          <a:p>
            <a:endParaRPr/>
          </a:p>
        </p:txBody>
      </p:sp>
      <p:sp>
        <p:nvSpPr>
          <p:cNvPr id="59" name="Google Shape;59;p9"/>
          <p:cNvSpPr txBox="1">
            <a:spLocks noGrp="1"/>
          </p:cNvSpPr>
          <p:nvPr>
            <p:ph type="body" idx="4"/>
          </p:nvPr>
        </p:nvSpPr>
        <p:spPr>
          <a:xfrm>
            <a:off x="4700016" y="1701848"/>
            <a:ext cx="3200400" cy="3108960"/>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400"/>
            </a:lvl1pPr>
            <a:lvl2pPr marL="914400" lvl="1" indent="-355600" algn="l">
              <a:spcBef>
                <a:spcPts val="300"/>
              </a:spcBef>
              <a:spcAft>
                <a:spcPts val="0"/>
              </a:spcAft>
              <a:buSzPts val="2000"/>
              <a:buChar char="▪"/>
              <a:defRPr sz="2000"/>
            </a:lvl2pPr>
            <a:lvl3pPr marL="1371600" lvl="2" indent="-342900" algn="l">
              <a:spcBef>
                <a:spcPts val="300"/>
              </a:spcBef>
              <a:spcAft>
                <a:spcPts val="0"/>
              </a:spcAft>
              <a:buSzPts val="1800"/>
              <a:buChar char="▪"/>
              <a:defRPr sz="1800"/>
            </a:lvl3pPr>
            <a:lvl4pPr marL="1828800" lvl="3" indent="-330200" algn="l">
              <a:spcBef>
                <a:spcPts val="300"/>
              </a:spcBef>
              <a:spcAft>
                <a:spcPts val="0"/>
              </a:spcAft>
              <a:buSzPts val="1600"/>
              <a:buChar char="▪"/>
              <a:defRPr sz="1600"/>
            </a:lvl4pPr>
            <a:lvl5pPr marL="2286000" lvl="4" indent="-330200" algn="l">
              <a:spcBef>
                <a:spcPts val="300"/>
              </a:spcBef>
              <a:spcAft>
                <a:spcPts val="0"/>
              </a:spcAft>
              <a:buSzPts val="1600"/>
              <a:buChar char="▪"/>
              <a:defRPr sz="1600"/>
            </a:lvl5pPr>
            <a:lvl6pPr marL="2743200" lvl="5" indent="-330200" algn="l">
              <a:spcBef>
                <a:spcPts val="300"/>
              </a:spcBef>
              <a:spcAft>
                <a:spcPts val="0"/>
              </a:spcAft>
              <a:buSzPts val="1600"/>
              <a:buChar char="▪"/>
              <a:defRPr sz="1600"/>
            </a:lvl6pPr>
            <a:lvl7pPr marL="3200400" lvl="6" indent="-330200" algn="l">
              <a:spcBef>
                <a:spcPts val="300"/>
              </a:spcBef>
              <a:spcAft>
                <a:spcPts val="0"/>
              </a:spcAft>
              <a:buSzPts val="1600"/>
              <a:buChar char="▪"/>
              <a:defRPr sz="1600"/>
            </a:lvl7pPr>
            <a:lvl8pPr marL="3657600" lvl="7" indent="-330200" algn="l">
              <a:spcBef>
                <a:spcPts val="300"/>
              </a:spcBef>
              <a:spcAft>
                <a:spcPts val="0"/>
              </a:spcAft>
              <a:buSzPts val="1600"/>
              <a:buChar char="▪"/>
              <a:defRPr sz="1600"/>
            </a:lvl8pPr>
            <a:lvl9pPr marL="4114800" lvl="8" indent="-330200" algn="l">
              <a:spcBef>
                <a:spcPts val="300"/>
              </a:spcBef>
              <a:spcAft>
                <a:spcPts val="0"/>
              </a:spcAft>
              <a:buSzPts val="1600"/>
              <a:buChar char="▪"/>
              <a:defRPr sz="1600"/>
            </a:lvl9pPr>
          </a:lstStyle>
          <a:p>
            <a:endParaRPr/>
          </a:p>
        </p:txBody>
      </p:sp>
      <p:sp>
        <p:nvSpPr>
          <p:cNvPr id="60" name="Google Shape;60;p9"/>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9"/>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9"/>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3"/>
        <p:cNvGrpSpPr/>
        <p:nvPr/>
      </p:nvGrpSpPr>
      <p:grpSpPr>
        <a:xfrm>
          <a:off x="0" y="0"/>
          <a:ext cx="0" cy="0"/>
          <a:chOff x="0" y="0"/>
          <a:chExt cx="0" cy="0"/>
        </a:xfrm>
      </p:grpSpPr>
      <p:sp>
        <p:nvSpPr>
          <p:cNvPr id="64" name="Google Shape;64;p10"/>
          <p:cNvSpPr txBox="1">
            <a:spLocks noGrp="1"/>
          </p:cNvSpPr>
          <p:nvPr>
            <p:ph type="body" idx="1"/>
          </p:nvPr>
        </p:nvSpPr>
        <p:spPr>
          <a:xfrm>
            <a:off x="822960" y="1097280"/>
            <a:ext cx="3200400" cy="3712464"/>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800"/>
            </a:lvl1pPr>
            <a:lvl2pPr marL="914400" lvl="1" indent="-381000" algn="l">
              <a:spcBef>
                <a:spcPts val="300"/>
              </a:spcBef>
              <a:spcAft>
                <a:spcPts val="0"/>
              </a:spcAft>
              <a:buSzPts val="2400"/>
              <a:buChar char="▪"/>
              <a:defRPr sz="2400"/>
            </a:lvl2pPr>
            <a:lvl3pPr marL="1371600" lvl="2" indent="-355600" algn="l">
              <a:spcBef>
                <a:spcPts val="300"/>
              </a:spcBef>
              <a:spcAft>
                <a:spcPts val="0"/>
              </a:spcAft>
              <a:buSzPts val="2000"/>
              <a:buChar char="▪"/>
              <a:defRPr sz="2000"/>
            </a:lvl3pPr>
            <a:lvl4pPr marL="1828800" lvl="3" indent="-342900" algn="l">
              <a:spcBef>
                <a:spcPts val="300"/>
              </a:spcBef>
              <a:spcAft>
                <a:spcPts val="0"/>
              </a:spcAft>
              <a:buSzPts val="1800"/>
              <a:buChar char="▪"/>
              <a:defRPr sz="1800"/>
            </a:lvl4pPr>
            <a:lvl5pPr marL="2286000" lvl="4" indent="-342900" algn="l">
              <a:spcBef>
                <a:spcPts val="300"/>
              </a:spcBef>
              <a:spcAft>
                <a:spcPts val="0"/>
              </a:spcAft>
              <a:buSzPts val="1800"/>
              <a:buChar char="▪"/>
              <a:defRPr sz="1800"/>
            </a:lvl5pPr>
            <a:lvl6pPr marL="2743200" lvl="5" indent="-342900" algn="l">
              <a:spcBef>
                <a:spcPts val="300"/>
              </a:spcBef>
              <a:spcAft>
                <a:spcPts val="0"/>
              </a:spcAft>
              <a:buSzPts val="1800"/>
              <a:buChar char="▪"/>
              <a:defRPr sz="1800"/>
            </a:lvl6pPr>
            <a:lvl7pPr marL="3200400" lvl="6" indent="-342900" algn="l">
              <a:spcBef>
                <a:spcPts val="300"/>
              </a:spcBef>
              <a:spcAft>
                <a:spcPts val="0"/>
              </a:spcAft>
              <a:buSzPts val="1800"/>
              <a:buChar char="▪"/>
              <a:defRPr sz="1800"/>
            </a:lvl7pPr>
            <a:lvl8pPr marL="3657600" lvl="7" indent="-342900" algn="l">
              <a:spcBef>
                <a:spcPts val="300"/>
              </a:spcBef>
              <a:spcAft>
                <a:spcPts val="0"/>
              </a:spcAft>
              <a:buSzPts val="1800"/>
              <a:buChar char="▪"/>
              <a:defRPr sz="1800"/>
            </a:lvl8pPr>
            <a:lvl9pPr marL="4114800" lvl="8" indent="-342900" algn="l">
              <a:spcBef>
                <a:spcPts val="300"/>
              </a:spcBef>
              <a:spcAft>
                <a:spcPts val="0"/>
              </a:spcAft>
              <a:buSzPts val="1800"/>
              <a:buChar char="▪"/>
              <a:defRPr sz="1800"/>
            </a:lvl9pPr>
          </a:lstStyle>
          <a:p>
            <a:endParaRPr/>
          </a:p>
        </p:txBody>
      </p:sp>
      <p:sp>
        <p:nvSpPr>
          <p:cNvPr id="65" name="Google Shape;65;p10"/>
          <p:cNvSpPr txBox="1">
            <a:spLocks noGrp="1"/>
          </p:cNvSpPr>
          <p:nvPr>
            <p:ph type="body" idx="2"/>
          </p:nvPr>
        </p:nvSpPr>
        <p:spPr>
          <a:xfrm>
            <a:off x="4700016" y="1097280"/>
            <a:ext cx="3200400" cy="3712464"/>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800"/>
            </a:lvl1pPr>
            <a:lvl2pPr marL="914400" lvl="1" indent="-381000" algn="l">
              <a:spcBef>
                <a:spcPts val="300"/>
              </a:spcBef>
              <a:spcAft>
                <a:spcPts val="0"/>
              </a:spcAft>
              <a:buSzPts val="2400"/>
              <a:buChar char="▪"/>
              <a:defRPr sz="2400"/>
            </a:lvl2pPr>
            <a:lvl3pPr marL="1371600" lvl="2" indent="-355600" algn="l">
              <a:spcBef>
                <a:spcPts val="300"/>
              </a:spcBef>
              <a:spcAft>
                <a:spcPts val="0"/>
              </a:spcAft>
              <a:buSzPts val="2000"/>
              <a:buChar char="▪"/>
              <a:defRPr sz="2000"/>
            </a:lvl3pPr>
            <a:lvl4pPr marL="1828800" lvl="3" indent="-342900" algn="l">
              <a:spcBef>
                <a:spcPts val="300"/>
              </a:spcBef>
              <a:spcAft>
                <a:spcPts val="0"/>
              </a:spcAft>
              <a:buSzPts val="1800"/>
              <a:buChar char="▪"/>
              <a:defRPr sz="1800"/>
            </a:lvl4pPr>
            <a:lvl5pPr marL="2286000" lvl="4" indent="-342900" algn="l">
              <a:spcBef>
                <a:spcPts val="300"/>
              </a:spcBef>
              <a:spcAft>
                <a:spcPts val="0"/>
              </a:spcAft>
              <a:buSzPts val="1800"/>
              <a:buChar char="▪"/>
              <a:defRPr sz="1800"/>
            </a:lvl5pPr>
            <a:lvl6pPr marL="2743200" lvl="5" indent="-342900" algn="l">
              <a:spcBef>
                <a:spcPts val="300"/>
              </a:spcBef>
              <a:spcAft>
                <a:spcPts val="0"/>
              </a:spcAft>
              <a:buSzPts val="1800"/>
              <a:buChar char="▪"/>
              <a:defRPr sz="1800"/>
            </a:lvl6pPr>
            <a:lvl7pPr marL="3200400" lvl="6" indent="-342900" algn="l">
              <a:spcBef>
                <a:spcPts val="300"/>
              </a:spcBef>
              <a:spcAft>
                <a:spcPts val="0"/>
              </a:spcAft>
              <a:buSzPts val="1800"/>
              <a:buChar char="▪"/>
              <a:defRPr sz="1800"/>
            </a:lvl7pPr>
            <a:lvl8pPr marL="3657600" lvl="7" indent="-342900" algn="l">
              <a:spcBef>
                <a:spcPts val="300"/>
              </a:spcBef>
              <a:spcAft>
                <a:spcPts val="0"/>
              </a:spcAft>
              <a:buSzPts val="1800"/>
              <a:buChar char="▪"/>
              <a:defRPr sz="1800"/>
            </a:lvl8pPr>
            <a:lvl9pPr marL="4114800" lvl="8" indent="-342900" algn="l">
              <a:spcBef>
                <a:spcPts val="300"/>
              </a:spcBef>
              <a:spcAft>
                <a:spcPts val="0"/>
              </a:spcAft>
              <a:buSzPts val="1800"/>
              <a:buChar char="▪"/>
              <a:defRPr sz="1800"/>
            </a:lvl9pPr>
          </a:lstStyle>
          <a:p>
            <a:endParaRPr/>
          </a:p>
        </p:txBody>
      </p:sp>
      <p:sp>
        <p:nvSpPr>
          <p:cNvPr id="66" name="Google Shape;66;p10"/>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10"/>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0"/>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theme" Target="../theme/theme2.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p:nvPr/>
        </p:nvSpPr>
        <p:spPr>
          <a:xfrm>
            <a:off x="0" y="2647950"/>
            <a:ext cx="3571875" cy="4210050"/>
          </a:xfrm>
          <a:prstGeom prst="rtTriangle">
            <a:avLst/>
          </a:pr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7" name="Google Shape;7;p1"/>
          <p:cNvSpPr/>
          <p:nvPr/>
        </p:nvSpPr>
        <p:spPr>
          <a:xfrm>
            <a:off x="-1587" y="-1587"/>
            <a:ext cx="9145587" cy="6859587"/>
          </a:xfrm>
          <a:custGeom>
            <a:avLst/>
            <a:gdLst/>
            <a:ahLst/>
            <a:cxnLst/>
            <a:rect l="l" t="t" r="r" b="b"/>
            <a:pathLst>
              <a:path w="3352800" h="2002901" extrusionOk="0">
                <a:moveTo>
                  <a:pt x="0" y="2002901"/>
                </a:moveTo>
                <a:lnTo>
                  <a:pt x="2836585" y="0"/>
                </a:lnTo>
                <a:lnTo>
                  <a:pt x="3352800" y="270"/>
                </a:lnTo>
                <a:lnTo>
                  <a:pt x="3352800" y="2002901"/>
                </a:lnTo>
                <a:lnTo>
                  <a:pt x="0" y="2002901"/>
                </a:lnTo>
                <a:close/>
              </a:path>
            </a:pathLst>
          </a:custGeom>
          <a:solidFill>
            <a:srgbClr val="08A1D9">
              <a:alpha val="79607"/>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8" name="Google Shape;8;p1"/>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1pPr>
            <a:lvl2pPr marR="0" lvl="1"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2pPr>
            <a:lvl3pPr marR="0" lvl="2"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3pPr>
            <a:lvl4pPr marR="0" lvl="3"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4pPr>
            <a:lvl5pPr marR="0" lvl="4"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5pPr>
            <a:lvl6pPr marR="0" lvl="5"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6pPr>
            <a:lvl7pPr marR="0" lvl="6"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7pPr>
            <a:lvl8pPr marR="0" lvl="7"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8pPr>
            <a:lvl9pPr marR="0" lvl="8"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9pPr>
          </a:lstStyle>
          <a:p>
            <a:endParaRPr/>
          </a:p>
        </p:txBody>
      </p:sp>
      <p:sp>
        <p:nvSpPr>
          <p:cNvPr id="9" name="Google Shape;9;p1"/>
          <p:cNvSpPr txBox="1">
            <a:spLocks noGrp="1"/>
          </p:cNvSpPr>
          <p:nvPr>
            <p:ph type="body" idx="1"/>
          </p:nvPr>
        </p:nvSpPr>
        <p:spPr>
          <a:xfrm>
            <a:off x="822325" y="1100137"/>
            <a:ext cx="7521575" cy="357981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800"/>
              </a:spcBef>
              <a:spcAft>
                <a:spcPts val="0"/>
              </a:spcAft>
              <a:buSzPts val="1400"/>
              <a:buNone/>
              <a:defRPr sz="1600" b="1" i="0" u="none" strike="noStrike" cap="none">
                <a:solidFill>
                  <a:schemeClr val="dk1"/>
                </a:solidFill>
                <a:latin typeface="Libre Franklin"/>
                <a:ea typeface="Libre Franklin"/>
                <a:cs typeface="Libre Franklin"/>
                <a:sym typeface="Libre Franklin"/>
              </a:defRPr>
            </a:lvl1pPr>
            <a:lvl2pPr marL="914400" marR="0" lvl="1"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2pPr>
            <a:lvl3pPr marL="1371600" marR="0" lvl="2"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3pPr>
            <a:lvl4pPr marL="1828800" marR="0" lvl="3"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4pPr>
            <a:lvl5pPr marL="2286000" marR="0" lvl="4"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5pPr>
            <a:lvl6pPr marL="2743200" marR="0" lvl="5"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6pPr>
            <a:lvl7pPr marL="3200400" marR="0" lvl="6"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7pPr>
            <a:lvl8pPr marL="3657600" marR="0" lvl="7"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8pPr>
            <a:lvl9pPr marL="4114800" marR="0" lvl="8"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9pPr>
          </a:lstStyle>
          <a:p>
            <a:endParaRPr/>
          </a:p>
        </p:txBody>
      </p:sp>
      <p:sp>
        <p:nvSpPr>
          <p:cNvPr id="10" name="Google Shape;10;p1"/>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1" name="Google Shape;11;p1"/>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2" name="Google Shape;12;p1"/>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sz="1400">
              <a:solidFill>
                <a:srgbClr val="000000"/>
              </a:solidFill>
            </a:endParaRPr>
          </a:p>
        </p:txBody>
      </p:sp>
    </p:spTree>
  </p:cSld>
  <p:clrMap bg1="lt1" tx1="dk1" bg2="dk2" tx2="lt2" accent1="accent1" accent2="accent2" accent3="accent3" accent4="accent4" accent5="accent5" accent6="accent6" hlink="hlink" folHlink="folHlink"/>
  <p:sldLayoutIdLst>
    <p:sldLayoutId id="2147483648"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
        <p:cNvGrpSpPr/>
        <p:nvPr/>
      </p:nvGrpSpPr>
      <p:grpSpPr>
        <a:xfrm>
          <a:off x="0" y="0"/>
          <a:ext cx="0" cy="0"/>
          <a:chOff x="0" y="0"/>
          <a:chExt cx="0" cy="0"/>
        </a:xfrm>
      </p:grpSpPr>
      <p:sp>
        <p:nvSpPr>
          <p:cNvPr id="20" name="Google Shape;20;p3"/>
          <p:cNvSpPr/>
          <p:nvPr/>
        </p:nvSpPr>
        <p:spPr>
          <a:xfrm>
            <a:off x="-3175" y="5051425"/>
            <a:ext cx="3575050" cy="1806575"/>
          </a:xfrm>
          <a:custGeom>
            <a:avLst/>
            <a:gdLst/>
            <a:ahLst/>
            <a:cxnLst/>
            <a:rect l="l" t="t" r="r" b="b"/>
            <a:pathLst>
              <a:path w="3574257" h="1807368" extrusionOk="0">
                <a:moveTo>
                  <a:pt x="2382" y="1807368"/>
                </a:moveTo>
                <a:lnTo>
                  <a:pt x="0" y="0"/>
                </a:lnTo>
                <a:lnTo>
                  <a:pt x="2045494" y="1"/>
                </a:lnTo>
                <a:lnTo>
                  <a:pt x="3574257" y="1807368"/>
                </a:lnTo>
                <a:lnTo>
                  <a:pt x="2382" y="180736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21" name="Google Shape;21;p3"/>
          <p:cNvSpPr/>
          <p:nvPr/>
        </p:nvSpPr>
        <p:spPr>
          <a:xfrm>
            <a:off x="-1587" y="5051425"/>
            <a:ext cx="9145587" cy="1806575"/>
          </a:xfrm>
          <a:custGeom>
            <a:avLst/>
            <a:gdLst/>
            <a:ahLst/>
            <a:cxnLst/>
            <a:rect l="l" t="t" r="r" b="b"/>
            <a:pathLst>
              <a:path w="3352800" h="527584" extrusionOk="0">
                <a:moveTo>
                  <a:pt x="0" y="527584"/>
                </a:moveTo>
                <a:lnTo>
                  <a:pt x="748227" y="0"/>
                </a:lnTo>
                <a:lnTo>
                  <a:pt x="3352800" y="271"/>
                </a:lnTo>
                <a:lnTo>
                  <a:pt x="3352800" y="527584"/>
                </a:lnTo>
                <a:lnTo>
                  <a:pt x="0" y="527584"/>
                </a:lnTo>
                <a:close/>
              </a:path>
            </a:pathLst>
          </a:custGeom>
          <a:solidFill>
            <a:srgbClr val="08A1D9">
              <a:alpha val="79607"/>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22" name="Google Shape;22;p3"/>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1pPr>
            <a:lvl2pPr marR="0" lvl="1"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2pPr>
            <a:lvl3pPr marR="0" lvl="2"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3pPr>
            <a:lvl4pPr marR="0" lvl="3"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4pPr>
            <a:lvl5pPr marR="0" lvl="4"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5pPr>
            <a:lvl6pPr marR="0" lvl="5"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6pPr>
            <a:lvl7pPr marR="0" lvl="6"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7pPr>
            <a:lvl8pPr marR="0" lvl="7"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8pPr>
            <a:lvl9pPr marR="0" lvl="8"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9pPr>
          </a:lstStyle>
          <a:p>
            <a:endParaRPr/>
          </a:p>
        </p:txBody>
      </p:sp>
      <p:sp>
        <p:nvSpPr>
          <p:cNvPr id="23" name="Google Shape;23;p3"/>
          <p:cNvSpPr txBox="1">
            <a:spLocks noGrp="1"/>
          </p:cNvSpPr>
          <p:nvPr>
            <p:ph type="body" idx="1"/>
          </p:nvPr>
        </p:nvSpPr>
        <p:spPr>
          <a:xfrm>
            <a:off x="822325" y="1100137"/>
            <a:ext cx="7521575" cy="357981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800"/>
              </a:spcBef>
              <a:spcAft>
                <a:spcPts val="0"/>
              </a:spcAft>
              <a:buSzPts val="1400"/>
              <a:buNone/>
              <a:defRPr sz="1600" b="1" i="0" u="none" strike="noStrike" cap="none">
                <a:solidFill>
                  <a:schemeClr val="dk1"/>
                </a:solidFill>
                <a:latin typeface="Libre Franklin"/>
                <a:ea typeface="Libre Franklin"/>
                <a:cs typeface="Libre Franklin"/>
                <a:sym typeface="Libre Franklin"/>
              </a:defRPr>
            </a:lvl1pPr>
            <a:lvl2pPr marL="914400" marR="0" lvl="1"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2pPr>
            <a:lvl3pPr marL="1371600" marR="0" lvl="2"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3pPr>
            <a:lvl4pPr marL="1828800" marR="0" lvl="3"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4pPr>
            <a:lvl5pPr marL="2286000" marR="0" lvl="4"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5pPr>
            <a:lvl6pPr marL="2743200" marR="0" lvl="5"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6pPr>
            <a:lvl7pPr marL="3200400" marR="0" lvl="6"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7pPr>
            <a:lvl8pPr marL="3657600" marR="0" lvl="7"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8pPr>
            <a:lvl9pPr marL="4114800" marR="0" lvl="8"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9pPr>
          </a:lstStyle>
          <a:p>
            <a:endParaRPr/>
          </a:p>
        </p:txBody>
      </p:sp>
      <p:sp>
        <p:nvSpPr>
          <p:cNvPr id="24" name="Google Shape;24;p3"/>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25" name="Google Shape;25;p3"/>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26" name="Google Shape;26;p3"/>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sz="1400">
              <a:solidFill>
                <a:srgbClr val="000000"/>
              </a:solidFill>
            </a:endParaRPr>
          </a:p>
        </p:txBody>
      </p:sp>
    </p:spTree>
  </p:cSld>
  <p:clrMap bg1="lt1" tx1="dk1" bg2="dk2" tx2="lt2" accent1="accent1" accent2="accent2" accent3="accent3" accent4="accent4" accent5="accent5" accent6="accent6" hlink="hlink" folHlink="folHlink"/>
  <p:sldLayoutIdLst>
    <p:sldLayoutId id="2147483649" r:id="rId1"/>
    <p:sldLayoutId id="2147483653" r:id="rId2"/>
    <p:sldLayoutId id="2147483654" r:id="rId3"/>
    <p:sldLayoutId id="2147483655"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1"/>
          <p:cNvSpPr txBox="1">
            <a:spLocks noGrp="1"/>
          </p:cNvSpPr>
          <p:nvPr>
            <p:ph type="ctrTitle"/>
          </p:nvPr>
        </p:nvSpPr>
        <p:spPr>
          <a:xfrm>
            <a:off x="2008369" y="4454746"/>
            <a:ext cx="5134944" cy="1322307"/>
          </a:xfrm>
          <a:prstGeom prst="rect">
            <a:avLst/>
          </a:prstGeom>
          <a:noFill/>
          <a:ln>
            <a:noFill/>
          </a:ln>
        </p:spPr>
        <p:txBody>
          <a:bodyPr spcFirstLastPara="1" wrap="square" lIns="91425" tIns="45700" rIns="91425" bIns="9125" anchor="b" anchorCtr="0">
            <a:noAutofit/>
          </a:bodyPr>
          <a:lstStyle/>
          <a:p>
            <a:pPr marL="0" lvl="0" indent="0" algn="ctr" rtl="0">
              <a:lnSpc>
                <a:spcPct val="100000"/>
              </a:lnSpc>
              <a:spcBef>
                <a:spcPts val="0"/>
              </a:spcBef>
              <a:spcAft>
                <a:spcPts val="0"/>
              </a:spcAft>
              <a:buClr>
                <a:schemeClr val="dk1"/>
              </a:buClr>
              <a:buSzPct val="100000"/>
              <a:buFont typeface="Libre Franklin Medium"/>
              <a:buNone/>
            </a:pPr>
            <a:br>
              <a:rPr lang="en-US" sz="3600" b="0" i="0" u="none" dirty="0">
                <a:latin typeface="Libre Franklin Medium"/>
                <a:ea typeface="Libre Franklin Medium"/>
                <a:cs typeface="Libre Franklin Medium"/>
              </a:rPr>
            </a:br>
            <a:br>
              <a:rPr lang="en-US" sz="3600" b="0" i="0" u="none" dirty="0">
                <a:latin typeface="Libre Franklin Medium"/>
                <a:ea typeface="Libre Franklin Medium"/>
                <a:cs typeface="Libre Franklin Medium"/>
              </a:rPr>
            </a:br>
            <a:br>
              <a:rPr lang="en-US" sz="3600" b="0" i="0" u="none" dirty="0">
                <a:latin typeface="Libre Franklin Medium"/>
                <a:ea typeface="Libre Franklin Medium"/>
                <a:cs typeface="Libre Franklin Medium"/>
              </a:rPr>
            </a:br>
            <a:br>
              <a:rPr lang="en-US" sz="6000" b="0" i="0" u="none" dirty="0">
                <a:latin typeface="Libre Franklin Medium"/>
                <a:ea typeface="Libre Franklin Medium"/>
                <a:cs typeface="Libre Franklin Medium"/>
              </a:rPr>
            </a:br>
            <a:r>
              <a:rPr lang="en-US" sz="6000" b="0" i="0" u="none" dirty="0">
                <a:latin typeface="Libre Franklin Medium"/>
                <a:ea typeface="Libre Franklin Medium"/>
                <a:cs typeface="Libre Franklin Medium"/>
                <a:sym typeface="Libre Franklin Medium"/>
              </a:rPr>
              <a:t>WELCOME TO </a:t>
            </a:r>
            <a:br>
              <a:rPr lang="en-US" sz="6000" b="0" i="0" u="none" dirty="0">
                <a:latin typeface="Libre Franklin Medium"/>
                <a:ea typeface="Libre Franklin Medium"/>
                <a:cs typeface="Libre Franklin Medium"/>
              </a:rPr>
            </a:br>
            <a:r>
              <a:rPr lang="en-US" sz="6000" b="0" i="0" u="none" dirty="0">
                <a:latin typeface="Libre Franklin Medium"/>
                <a:ea typeface="Libre Franklin Medium"/>
                <a:cs typeface="Libre Franklin Medium"/>
                <a:sym typeface="Libre Franklin Medium"/>
              </a:rPr>
              <a:t>Y</a:t>
            </a:r>
            <a:r>
              <a:rPr lang="en-US" sz="6000" dirty="0"/>
              <a:t>EAR 4</a:t>
            </a:r>
            <a:br>
              <a:rPr lang="en-US" sz="6000" dirty="0"/>
            </a:br>
            <a:r>
              <a:rPr lang="en-US" sz="6000" dirty="0"/>
              <a:t>SYCAMORE</a:t>
            </a:r>
            <a:br>
              <a:rPr lang="en-US" sz="3600" b="0" i="0" u="none" dirty="0">
                <a:latin typeface="Libre Franklin Medium"/>
                <a:ea typeface="Libre Franklin Medium"/>
                <a:cs typeface="Libre Franklin Medium"/>
              </a:rPr>
            </a:br>
            <a:endParaRPr sz="3600"/>
          </a:p>
        </p:txBody>
      </p:sp>
      <p:pic>
        <p:nvPicPr>
          <p:cNvPr id="2" name="Picture 1">
            <a:extLst>
              <a:ext uri="{FF2B5EF4-FFF2-40B4-BE49-F238E27FC236}">
                <a16:creationId xmlns:a16="http://schemas.microsoft.com/office/drawing/2014/main" id="{780850C2-BADC-909D-8479-4A1EB65662C9}"/>
              </a:ext>
            </a:extLst>
          </p:cNvPr>
          <p:cNvPicPr>
            <a:picLocks noChangeAspect="1"/>
          </p:cNvPicPr>
          <p:nvPr/>
        </p:nvPicPr>
        <p:blipFill>
          <a:blip r:embed="rId3"/>
          <a:stretch>
            <a:fillRect/>
          </a:stretch>
        </p:blipFill>
        <p:spPr>
          <a:xfrm>
            <a:off x="4763" y="2503"/>
            <a:ext cx="2179610" cy="207757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a:off x="822325" y="365125"/>
            <a:ext cx="7521600" cy="5493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b="1" u="sng">
                <a:latin typeface="Arimo" panose="020B0604020202020204" charset="0"/>
                <a:ea typeface="Arimo" panose="020B0604020202020204" charset="0"/>
                <a:cs typeface="Arimo" panose="020B0604020202020204" charset="0"/>
                <a:sym typeface="Libre Franklin"/>
              </a:rPr>
              <a:t>Meet the Year 4 Team</a:t>
            </a:r>
            <a:endParaRPr b="1" u="sng">
              <a:latin typeface="Arimo" panose="020B0604020202020204" charset="0"/>
              <a:ea typeface="Arimo" panose="020B0604020202020204" charset="0"/>
              <a:cs typeface="Arimo" panose="020B0604020202020204" charset="0"/>
              <a:sym typeface="Libre Franklin"/>
            </a:endParaRPr>
          </a:p>
        </p:txBody>
      </p:sp>
      <p:sp>
        <p:nvSpPr>
          <p:cNvPr id="80" name="Google Shape;80;p12"/>
          <p:cNvSpPr txBox="1">
            <a:spLocks noGrp="1"/>
          </p:cNvSpPr>
          <p:nvPr>
            <p:ph type="body" idx="1"/>
          </p:nvPr>
        </p:nvSpPr>
        <p:spPr>
          <a:xfrm>
            <a:off x="339958" y="911385"/>
            <a:ext cx="7719808" cy="3579900"/>
          </a:xfrm>
          <a:prstGeom prst="rect">
            <a:avLst/>
          </a:prstGeom>
        </p:spPr>
        <p:txBody>
          <a:bodyPr spcFirstLastPara="1" wrap="square" lIns="91425" tIns="45700" rIns="91425" bIns="45700" anchor="t" anchorCtr="0">
            <a:noAutofit/>
          </a:bodyPr>
          <a:lstStyle/>
          <a:p>
            <a:pPr marL="0" indent="0"/>
            <a:r>
              <a:rPr lang="en-US" sz="2800" b="0" dirty="0">
                <a:latin typeface="Arimo"/>
                <a:ea typeface="Arimo"/>
                <a:cs typeface="Arimo"/>
              </a:rPr>
              <a:t>Miss. Lightfoot– Class Teacher</a:t>
            </a:r>
          </a:p>
          <a:p>
            <a:pPr marL="0" indent="0"/>
            <a:r>
              <a:rPr lang="en-US" sz="2800" b="0" dirty="0">
                <a:latin typeface="Arimo"/>
                <a:ea typeface="Arimo"/>
                <a:cs typeface="Arimo"/>
              </a:rPr>
              <a:t>Mrs. Haque - (Tuesday mornings)</a:t>
            </a:r>
          </a:p>
          <a:p>
            <a:pPr marL="0" indent="0"/>
            <a:r>
              <a:rPr lang="en-US" sz="2800" b="0" dirty="0">
                <a:latin typeface="Arimo"/>
                <a:ea typeface="Arimo"/>
                <a:cs typeface="Arimo"/>
              </a:rPr>
              <a:t>Mrs. Hedges – LSA (Monday – Wednesday)</a:t>
            </a:r>
          </a:p>
          <a:p>
            <a:pPr marL="0" indent="0"/>
            <a:r>
              <a:rPr lang="en-US" sz="2800" b="0" dirty="0">
                <a:latin typeface="Arimo"/>
                <a:ea typeface="Arimo"/>
                <a:cs typeface="Arimo"/>
              </a:rPr>
              <a:t>Mr. Lockwood– LSA (Thursday &amp; Friday)</a:t>
            </a:r>
            <a:endParaRPr lang="en-US" sz="2800" b="0">
              <a:latin typeface="Arimo" panose="020B0604020202020204" charset="0"/>
              <a:ea typeface="Arimo" panose="020B0604020202020204" charset="0"/>
              <a:cs typeface="Arimo" panose="020B0604020202020204" charset="0"/>
            </a:endParaRPr>
          </a:p>
          <a:p>
            <a:pPr marL="0" lvl="0" indent="0" algn="l" rtl="0">
              <a:spcBef>
                <a:spcPts val="800"/>
              </a:spcBef>
              <a:spcAft>
                <a:spcPts val="0"/>
              </a:spcAft>
              <a:buNone/>
            </a:pPr>
            <a:endParaRPr/>
          </a:p>
        </p:txBody>
      </p:sp>
      <p:pic>
        <p:nvPicPr>
          <p:cNvPr id="2" name="Picture 1" descr="Sycamore | Tree species | Forestry England">
            <a:extLst>
              <a:ext uri="{FF2B5EF4-FFF2-40B4-BE49-F238E27FC236}">
                <a16:creationId xmlns:a16="http://schemas.microsoft.com/office/drawing/2014/main" id="{A25828AA-1F86-8A57-FC9E-B8718AE74A51}"/>
              </a:ext>
            </a:extLst>
          </p:cNvPr>
          <p:cNvPicPr>
            <a:picLocks noChangeAspect="1"/>
          </p:cNvPicPr>
          <p:nvPr/>
        </p:nvPicPr>
        <p:blipFill>
          <a:blip r:embed="rId3"/>
          <a:stretch>
            <a:fillRect/>
          </a:stretch>
        </p:blipFill>
        <p:spPr>
          <a:xfrm>
            <a:off x="4036677" y="4279915"/>
            <a:ext cx="4793259" cy="199981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3"/>
          <p:cNvSpPr txBox="1">
            <a:spLocks noGrp="1"/>
          </p:cNvSpPr>
          <p:nvPr>
            <p:ph type="title"/>
          </p:nvPr>
        </p:nvSpPr>
        <p:spPr>
          <a:xfrm>
            <a:off x="1179275" y="365125"/>
            <a:ext cx="7164600" cy="5493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mo" panose="020B0604020202020204" charset="0"/>
                <a:ea typeface="Arimo" panose="020B0604020202020204" charset="0"/>
                <a:cs typeface="Arimo" panose="020B0604020202020204" charset="0"/>
                <a:sym typeface="Arial"/>
              </a:rPr>
              <a:t>Morning Reminders</a:t>
            </a:r>
            <a:endParaRPr>
              <a:latin typeface="Arimo" panose="020B0604020202020204" charset="0"/>
              <a:ea typeface="Arimo" panose="020B0604020202020204" charset="0"/>
              <a:cs typeface="Arimo" panose="020B0604020202020204" charset="0"/>
            </a:endParaRPr>
          </a:p>
        </p:txBody>
      </p:sp>
      <p:sp>
        <p:nvSpPr>
          <p:cNvPr id="86" name="Google Shape;86;p13"/>
          <p:cNvSpPr txBox="1">
            <a:spLocks noGrp="1"/>
          </p:cNvSpPr>
          <p:nvPr>
            <p:ph type="body" idx="1"/>
          </p:nvPr>
        </p:nvSpPr>
        <p:spPr>
          <a:xfrm>
            <a:off x="822325" y="1100124"/>
            <a:ext cx="7521600" cy="4322268"/>
          </a:xfrm>
          <a:prstGeom prst="rect">
            <a:avLst/>
          </a:prstGeom>
          <a:noFill/>
          <a:ln>
            <a:noFill/>
          </a:ln>
        </p:spPr>
        <p:txBody>
          <a:bodyPr spcFirstLastPara="1" wrap="square" lIns="91425" tIns="45700" rIns="91425" bIns="45700" anchor="t" anchorCtr="0">
            <a:noAutofit/>
          </a:bodyPr>
          <a:lstStyle/>
          <a:p>
            <a:pPr marL="342900" indent="-342900">
              <a:spcBef>
                <a:spcPts val="0"/>
              </a:spcBef>
              <a:buClr>
                <a:schemeClr val="dk1"/>
              </a:buClr>
              <a:buSzPts val="2800"/>
            </a:pPr>
            <a:r>
              <a:rPr lang="en-US" sz="2800" b="0" dirty="0">
                <a:latin typeface="Arimo"/>
                <a:ea typeface="Arimo"/>
                <a:cs typeface="Arimo"/>
                <a:sym typeface="Arimo"/>
              </a:rPr>
              <a:t>   </a:t>
            </a:r>
            <a:r>
              <a:rPr lang="en-US" sz="2800" b="0" i="0" u="none" strike="noStrike" cap="none" dirty="0">
                <a:latin typeface="Arimo"/>
                <a:ea typeface="Arimo"/>
                <a:cs typeface="Arimo"/>
                <a:sym typeface="Arimo"/>
              </a:rPr>
              <a:t>Punctuality - playground gates </a:t>
            </a:r>
            <a:r>
              <a:rPr lang="en-US" sz="2800" b="0" dirty="0">
                <a:latin typeface="Arimo"/>
                <a:ea typeface="Arimo"/>
                <a:cs typeface="Arimo"/>
                <a:sym typeface="Arimo"/>
              </a:rPr>
              <a:t>will be open</a:t>
            </a:r>
            <a:endParaRPr lang="en-US" dirty="0"/>
          </a:p>
          <a:p>
            <a:pPr marL="342900" indent="-342900">
              <a:spcBef>
                <a:spcPts val="0"/>
              </a:spcBef>
              <a:buSzPts val="2800"/>
            </a:pPr>
            <a:r>
              <a:rPr lang="en-US" sz="2800" b="0" dirty="0">
                <a:latin typeface="Arimo"/>
                <a:ea typeface="Arimo"/>
                <a:cs typeface="Arimo"/>
                <a:sym typeface="Arimo"/>
              </a:rPr>
              <a:t>from 8.45am and </a:t>
            </a:r>
            <a:r>
              <a:rPr lang="en-US" sz="2800" b="0" i="0" u="none" strike="noStrike" cap="none" dirty="0">
                <a:latin typeface="Arimo"/>
                <a:ea typeface="Arimo"/>
                <a:cs typeface="Arimo"/>
                <a:sym typeface="Arimo"/>
              </a:rPr>
              <a:t>will be locked promptly at</a:t>
            </a:r>
            <a:endParaRPr lang="en-US" dirty="0">
              <a:ea typeface="Arimo"/>
              <a:cs typeface="Arimo"/>
            </a:endParaRPr>
          </a:p>
          <a:p>
            <a:pPr marL="342900" indent="-342900">
              <a:spcBef>
                <a:spcPts val="0"/>
              </a:spcBef>
              <a:buSzPts val="2800"/>
            </a:pPr>
            <a:r>
              <a:rPr lang="en-US" sz="2800" b="0" i="0" u="none" strike="noStrike" cap="none" dirty="0">
                <a:latin typeface="Arimo"/>
                <a:ea typeface="Arimo"/>
                <a:cs typeface="Arimo"/>
                <a:sym typeface="Arimo"/>
              </a:rPr>
              <a:t>8:55am. If you are late, you will need to ring</a:t>
            </a:r>
            <a:endParaRPr lang="en-US" dirty="0">
              <a:ea typeface="Arimo"/>
              <a:cs typeface="Arimo"/>
            </a:endParaRPr>
          </a:p>
          <a:p>
            <a:pPr marL="342900" indent="-342900">
              <a:spcBef>
                <a:spcPts val="0"/>
              </a:spcBef>
              <a:buSzPts val="2800"/>
            </a:pPr>
            <a:r>
              <a:rPr lang="en-US" sz="2800" b="0" i="0" u="none" strike="noStrike" cap="none" dirty="0">
                <a:latin typeface="Arimo"/>
                <a:ea typeface="Arimo"/>
                <a:cs typeface="Arimo"/>
                <a:sym typeface="Arimo"/>
              </a:rPr>
              <a:t>the buzzer at Reception and sign the late</a:t>
            </a:r>
            <a:endParaRPr lang="en-US" dirty="0">
              <a:ea typeface="Arimo"/>
              <a:cs typeface="Arimo"/>
            </a:endParaRPr>
          </a:p>
          <a:p>
            <a:pPr marL="342900" marR="0" lvl="0" indent="-342900" algn="l">
              <a:lnSpc>
                <a:spcPct val="100000"/>
              </a:lnSpc>
              <a:spcBef>
                <a:spcPts val="0"/>
              </a:spcBef>
              <a:spcAft>
                <a:spcPts val="0"/>
              </a:spcAft>
              <a:buSzPts val="2800"/>
              <a:buFont typeface="Arial"/>
              <a:buNone/>
            </a:pPr>
            <a:r>
              <a:rPr lang="en-US" sz="2800" b="0" i="0" u="none" strike="noStrike" cap="none" dirty="0">
                <a:latin typeface="Arimo"/>
                <a:ea typeface="Arimo"/>
                <a:cs typeface="Arimo"/>
                <a:sym typeface="Arimo"/>
              </a:rPr>
              <a:t>book.  </a:t>
            </a:r>
            <a:endParaRPr lang="en-US" dirty="0"/>
          </a:p>
          <a:p>
            <a:pPr marL="342900" marR="0" lvl="0" indent="-342900" algn="l" rtl="0">
              <a:lnSpc>
                <a:spcPct val="100000"/>
              </a:lnSpc>
              <a:spcBef>
                <a:spcPts val="0"/>
              </a:spcBef>
              <a:spcAft>
                <a:spcPts val="0"/>
              </a:spcAft>
              <a:buClr>
                <a:schemeClr val="dk1"/>
              </a:buClr>
              <a:buSzPts val="2800"/>
              <a:buFont typeface="Arial"/>
              <a:buNone/>
            </a:pPr>
            <a:endParaRPr sz="2800" b="0" i="0" u="none" strike="noStrike" cap="none">
              <a:solidFill>
                <a:schemeClr val="dk1"/>
              </a:solidFill>
              <a:latin typeface="Arimo"/>
              <a:ea typeface="Arimo"/>
              <a:cs typeface="Arimo"/>
              <a:sym typeface="Arimo"/>
            </a:endParaRPr>
          </a:p>
          <a:p>
            <a:pPr marL="342900" indent="-342900">
              <a:spcBef>
                <a:spcPts val="0"/>
              </a:spcBef>
              <a:buClr>
                <a:schemeClr val="dk1"/>
              </a:buClr>
              <a:buSzPts val="2800"/>
            </a:pPr>
            <a:r>
              <a:rPr lang="en-US" sz="2800" b="0" dirty="0">
                <a:latin typeface="Arimo"/>
                <a:ea typeface="Arimo"/>
                <a:cs typeface="Arimo"/>
                <a:sym typeface="Arimo"/>
              </a:rPr>
              <a:t>   As soon as children arrive they should</a:t>
            </a:r>
            <a:endParaRPr lang="en-US" sz="2800" b="0" dirty="0">
              <a:latin typeface="Arimo"/>
              <a:ea typeface="Arimo"/>
              <a:cs typeface="Arimo"/>
            </a:endParaRPr>
          </a:p>
          <a:p>
            <a:pPr marL="342900" marR="0" lvl="0" indent="-342900" algn="l">
              <a:lnSpc>
                <a:spcPct val="100000"/>
              </a:lnSpc>
              <a:spcBef>
                <a:spcPts val="0"/>
              </a:spcBef>
              <a:spcAft>
                <a:spcPts val="0"/>
              </a:spcAft>
              <a:buSzPts val="2800"/>
              <a:buFont typeface="Arial"/>
              <a:buNone/>
            </a:pPr>
            <a:r>
              <a:rPr lang="en-US" sz="2800" b="0" dirty="0">
                <a:latin typeface="Arimo"/>
                <a:ea typeface="Arimo"/>
                <a:cs typeface="Arimo"/>
                <a:sym typeface="Arimo"/>
              </a:rPr>
              <a:t>proceed to their classroom ready for their day. </a:t>
            </a:r>
            <a:endParaRPr sz="2800" b="0">
              <a:latin typeface="Arimo"/>
              <a:ea typeface="Arimo"/>
              <a:cs typeface="Arimo"/>
            </a:endParaRPr>
          </a:p>
          <a:p>
            <a:pPr marL="342900" marR="0" lvl="0" indent="-342900" algn="l" rtl="0">
              <a:lnSpc>
                <a:spcPct val="100000"/>
              </a:lnSpc>
              <a:spcBef>
                <a:spcPts val="800"/>
              </a:spcBef>
              <a:spcAft>
                <a:spcPts val="0"/>
              </a:spcAft>
              <a:buClr>
                <a:schemeClr val="dk1"/>
              </a:buClr>
              <a:buSzPts val="2800"/>
              <a:buFont typeface="Arial"/>
              <a:buNone/>
            </a:pPr>
            <a:endParaRPr/>
          </a:p>
          <a:p>
            <a:pPr marL="342900" marR="0" lvl="0" indent="-342900" algn="l" rtl="0">
              <a:lnSpc>
                <a:spcPct val="100000"/>
              </a:lnSpc>
              <a:spcBef>
                <a:spcPts val="800"/>
              </a:spcBef>
              <a:spcAft>
                <a:spcPts val="0"/>
              </a:spcAft>
              <a:buClr>
                <a:schemeClr val="dk1"/>
              </a:buClr>
              <a:buSzPts val="2800"/>
              <a:buFont typeface="Arial"/>
              <a:buNone/>
            </a:pPr>
            <a:endParaRPr/>
          </a:p>
        </p:txBody>
      </p:sp>
      <p:pic>
        <p:nvPicPr>
          <p:cNvPr id="3" name="Picture 2">
            <a:extLst>
              <a:ext uri="{FF2B5EF4-FFF2-40B4-BE49-F238E27FC236}">
                <a16:creationId xmlns:a16="http://schemas.microsoft.com/office/drawing/2014/main" id="{199F49E1-12A7-DD15-1122-1CF9F3BFA979}"/>
              </a:ext>
            </a:extLst>
          </p:cNvPr>
          <p:cNvPicPr>
            <a:picLocks noChangeAspect="1"/>
          </p:cNvPicPr>
          <p:nvPr/>
        </p:nvPicPr>
        <p:blipFill>
          <a:blip r:embed="rId3"/>
          <a:stretch>
            <a:fillRect/>
          </a:stretch>
        </p:blipFill>
        <p:spPr>
          <a:xfrm>
            <a:off x="6400802" y="5121627"/>
            <a:ext cx="1698169" cy="158172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D72A7-FD11-4426-A770-FBF0F460839E}"/>
              </a:ext>
            </a:extLst>
          </p:cNvPr>
          <p:cNvSpPr>
            <a:spLocks noGrp="1"/>
          </p:cNvSpPr>
          <p:nvPr>
            <p:ph type="title"/>
          </p:nvPr>
        </p:nvSpPr>
        <p:spPr>
          <a:xfrm>
            <a:off x="367062" y="161710"/>
            <a:ext cx="7521575" cy="549275"/>
          </a:xfrm>
        </p:spPr>
        <p:txBody>
          <a:bodyPr/>
          <a:lstStyle/>
          <a:p>
            <a:r>
              <a:rPr lang="en-US" sz="4000" b="1" dirty="0">
                <a:latin typeface="Arimo"/>
                <a:ea typeface="Arimo"/>
                <a:cs typeface="Arimo"/>
              </a:rPr>
              <a:t>Attendance</a:t>
            </a:r>
            <a:endParaRPr lang="en-GB" sz="4000" b="1">
              <a:latin typeface="Arimo" panose="020B0604020202020204" charset="0"/>
              <a:ea typeface="Arimo" panose="020B0604020202020204" charset="0"/>
              <a:cs typeface="Arimo" panose="020B0604020202020204" charset="0"/>
            </a:endParaRPr>
          </a:p>
        </p:txBody>
      </p:sp>
      <p:sp>
        <p:nvSpPr>
          <p:cNvPr id="3" name="Text Placeholder 2">
            <a:extLst>
              <a:ext uri="{FF2B5EF4-FFF2-40B4-BE49-F238E27FC236}">
                <a16:creationId xmlns:a16="http://schemas.microsoft.com/office/drawing/2014/main" id="{230E0F33-679B-459D-BE8E-8D28C2D960DE}"/>
              </a:ext>
            </a:extLst>
          </p:cNvPr>
          <p:cNvSpPr>
            <a:spLocks noGrp="1"/>
          </p:cNvSpPr>
          <p:nvPr>
            <p:ph type="body" idx="1"/>
          </p:nvPr>
        </p:nvSpPr>
        <p:spPr>
          <a:xfrm>
            <a:off x="0" y="827314"/>
            <a:ext cx="8763000" cy="4561114"/>
          </a:xfrm>
        </p:spPr>
        <p:txBody>
          <a:bodyPr/>
          <a:lstStyle/>
          <a:p>
            <a:pPr indent="0">
              <a:spcBef>
                <a:spcPts val="0"/>
              </a:spcBef>
            </a:pPr>
            <a:r>
              <a:rPr lang="en-US" sz="2000" b="0" dirty="0">
                <a:latin typeface="Arimo"/>
                <a:ea typeface="Arimo"/>
                <a:cs typeface="Arimo"/>
              </a:rPr>
              <a:t>Regular school attendance is essential if children are to achieve their full potential. </a:t>
            </a:r>
          </a:p>
          <a:p>
            <a:pPr indent="0"/>
            <a:r>
              <a:rPr lang="en-US" sz="2000" b="0" dirty="0">
                <a:latin typeface="Arimo"/>
                <a:ea typeface="Arimo"/>
                <a:cs typeface="Arimo"/>
              </a:rPr>
              <a:t>We believe that regular school attendance is the key to enabling children to maximise the educational opportunities available to them and become emotionally resilient, confident and competent adults who are able to realise their full potential and make a positive contribution to their community. </a:t>
            </a:r>
          </a:p>
          <a:p>
            <a:pPr indent="0"/>
            <a:r>
              <a:rPr lang="en-US" sz="2000" b="0" dirty="0">
                <a:latin typeface="Arimo"/>
                <a:ea typeface="Arimo"/>
                <a:cs typeface="Arimo"/>
              </a:rPr>
              <a:t>As a school, we class 96% or above attendance as good attendance.  Attendance is monitored regularly and support is available as needed.</a:t>
            </a:r>
            <a:endParaRPr lang="en-GB" sz="2000" b="0">
              <a:latin typeface="Arimo"/>
              <a:ea typeface="Arimo"/>
              <a:cs typeface="Arimo"/>
            </a:endParaRPr>
          </a:p>
        </p:txBody>
      </p:sp>
      <p:pic>
        <p:nvPicPr>
          <p:cNvPr id="5" name="Picture 4">
            <a:extLst>
              <a:ext uri="{FF2B5EF4-FFF2-40B4-BE49-F238E27FC236}">
                <a16:creationId xmlns:a16="http://schemas.microsoft.com/office/drawing/2014/main" id="{E4C07F49-3690-4743-6819-7F36CCBB28EA}"/>
              </a:ext>
            </a:extLst>
          </p:cNvPr>
          <p:cNvPicPr>
            <a:picLocks noChangeAspect="1"/>
          </p:cNvPicPr>
          <p:nvPr/>
        </p:nvPicPr>
        <p:blipFill>
          <a:blip r:embed="rId2"/>
          <a:stretch>
            <a:fillRect/>
          </a:stretch>
        </p:blipFill>
        <p:spPr>
          <a:xfrm>
            <a:off x="7255306" y="5021801"/>
            <a:ext cx="1088594" cy="1657632"/>
          </a:xfrm>
          <a:prstGeom prst="rect">
            <a:avLst/>
          </a:prstGeom>
        </p:spPr>
      </p:pic>
    </p:spTree>
    <p:extLst>
      <p:ext uri="{BB962C8B-B14F-4D97-AF65-F5344CB8AC3E}">
        <p14:creationId xmlns:p14="http://schemas.microsoft.com/office/powerpoint/2010/main" val="8426449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7E251-D7E8-8A11-72F6-A01236C794EA}"/>
              </a:ext>
            </a:extLst>
          </p:cNvPr>
          <p:cNvSpPr>
            <a:spLocks noGrp="1"/>
          </p:cNvSpPr>
          <p:nvPr>
            <p:ph type="title"/>
          </p:nvPr>
        </p:nvSpPr>
        <p:spPr/>
        <p:txBody>
          <a:bodyPr/>
          <a:lstStyle/>
          <a:p>
            <a:r>
              <a:rPr lang="en-GB" b="1" u="sng">
                <a:latin typeface="Arimo" panose="020B0604020202020204" charset="0"/>
                <a:ea typeface="Arimo" panose="020B0604020202020204" charset="0"/>
                <a:cs typeface="Arimo" panose="020B0604020202020204" charset="0"/>
              </a:rPr>
              <a:t>Daily Routine </a:t>
            </a:r>
          </a:p>
        </p:txBody>
      </p:sp>
      <p:sp>
        <p:nvSpPr>
          <p:cNvPr id="3" name="TextBox 2">
            <a:extLst>
              <a:ext uri="{FF2B5EF4-FFF2-40B4-BE49-F238E27FC236}">
                <a16:creationId xmlns:a16="http://schemas.microsoft.com/office/drawing/2014/main" id="{90EE7BD4-DBB7-633E-C506-8423826E7AED}"/>
              </a:ext>
            </a:extLst>
          </p:cNvPr>
          <p:cNvSpPr txBox="1"/>
          <p:nvPr/>
        </p:nvSpPr>
        <p:spPr>
          <a:xfrm>
            <a:off x="439222" y="1119288"/>
            <a:ext cx="8275087" cy="3108543"/>
          </a:xfrm>
          <a:prstGeom prst="rect">
            <a:avLst/>
          </a:prstGeom>
          <a:noFill/>
        </p:spPr>
        <p:txBody>
          <a:bodyPr wrap="square" lIns="91440" tIns="45720" rIns="91440" bIns="45720" rtlCol="0" anchor="t">
            <a:spAutoFit/>
          </a:bodyPr>
          <a:lstStyle/>
          <a:p>
            <a:r>
              <a:rPr lang="en-GB" sz="2800" dirty="0"/>
              <a:t>As soon as children arrive to school, they should proceed to their classroom ready to start the morning work. </a:t>
            </a:r>
            <a:endParaRPr lang="en-US"/>
          </a:p>
          <a:p>
            <a:r>
              <a:rPr lang="en-GB" sz="2800" dirty="0"/>
              <a:t>Morning work consists of maths questions and/or silent reading.</a:t>
            </a:r>
            <a:endParaRPr lang="en-GB"/>
          </a:p>
          <a:p>
            <a:r>
              <a:rPr lang="en-GB" sz="2800" dirty="0"/>
              <a:t>Reading records and books should be handed in every day into the box.</a:t>
            </a:r>
          </a:p>
        </p:txBody>
      </p:sp>
      <p:pic>
        <p:nvPicPr>
          <p:cNvPr id="5" name="Picture 4">
            <a:extLst>
              <a:ext uri="{FF2B5EF4-FFF2-40B4-BE49-F238E27FC236}">
                <a16:creationId xmlns:a16="http://schemas.microsoft.com/office/drawing/2014/main" id="{9346E825-CB07-9073-26DD-B3F1BCE8216A}"/>
              </a:ext>
            </a:extLst>
          </p:cNvPr>
          <p:cNvPicPr>
            <a:picLocks noChangeAspect="1"/>
          </p:cNvPicPr>
          <p:nvPr/>
        </p:nvPicPr>
        <p:blipFill>
          <a:blip r:embed="rId2"/>
          <a:stretch>
            <a:fillRect/>
          </a:stretch>
        </p:blipFill>
        <p:spPr>
          <a:xfrm>
            <a:off x="5153186" y="4220545"/>
            <a:ext cx="3724127" cy="2360989"/>
          </a:xfrm>
          <a:prstGeom prst="rect">
            <a:avLst/>
          </a:prstGeom>
        </p:spPr>
      </p:pic>
    </p:spTree>
    <p:extLst>
      <p:ext uri="{BB962C8B-B14F-4D97-AF65-F5344CB8AC3E}">
        <p14:creationId xmlns:p14="http://schemas.microsoft.com/office/powerpoint/2010/main" val="37235682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82D42-4C6F-5E8E-BE6C-71C84BA8859A}"/>
              </a:ext>
            </a:extLst>
          </p:cNvPr>
          <p:cNvSpPr>
            <a:spLocks noGrp="1"/>
          </p:cNvSpPr>
          <p:nvPr>
            <p:ph type="title"/>
          </p:nvPr>
        </p:nvSpPr>
        <p:spPr>
          <a:xfrm>
            <a:off x="183020" y="239201"/>
            <a:ext cx="7521575" cy="549275"/>
          </a:xfrm>
        </p:spPr>
        <p:txBody>
          <a:bodyPr/>
          <a:lstStyle/>
          <a:p>
            <a:r>
              <a:rPr lang="en-GB" sz="4000" dirty="0"/>
              <a:t>Timetable </a:t>
            </a:r>
          </a:p>
        </p:txBody>
      </p:sp>
      <p:pic>
        <p:nvPicPr>
          <p:cNvPr id="4" name="Picture 3">
            <a:extLst>
              <a:ext uri="{FF2B5EF4-FFF2-40B4-BE49-F238E27FC236}">
                <a16:creationId xmlns:a16="http://schemas.microsoft.com/office/drawing/2014/main" id="{80AB4175-A88B-2F46-1442-73285E7D3B4B}"/>
              </a:ext>
            </a:extLst>
          </p:cNvPr>
          <p:cNvPicPr>
            <a:picLocks noChangeAspect="1"/>
          </p:cNvPicPr>
          <p:nvPr/>
        </p:nvPicPr>
        <p:blipFill>
          <a:blip r:embed="rId2"/>
          <a:stretch>
            <a:fillRect/>
          </a:stretch>
        </p:blipFill>
        <p:spPr>
          <a:xfrm>
            <a:off x="184042" y="1041036"/>
            <a:ext cx="8785602" cy="5076207"/>
          </a:xfrm>
          <a:prstGeom prst="rect">
            <a:avLst/>
          </a:prstGeom>
        </p:spPr>
      </p:pic>
    </p:spTree>
    <p:extLst>
      <p:ext uri="{BB962C8B-B14F-4D97-AF65-F5344CB8AC3E}">
        <p14:creationId xmlns:p14="http://schemas.microsoft.com/office/powerpoint/2010/main" val="883632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C9A04-5161-DD93-C855-8BF76A1121E5}"/>
              </a:ext>
            </a:extLst>
          </p:cNvPr>
          <p:cNvSpPr>
            <a:spLocks noGrp="1"/>
          </p:cNvSpPr>
          <p:nvPr>
            <p:ph type="title"/>
          </p:nvPr>
        </p:nvSpPr>
        <p:spPr/>
        <p:txBody>
          <a:bodyPr/>
          <a:lstStyle/>
          <a:p>
            <a:r>
              <a:rPr lang="en-GB"/>
              <a:t>The Year 4 Reading Spine </a:t>
            </a:r>
          </a:p>
        </p:txBody>
      </p:sp>
      <p:pic>
        <p:nvPicPr>
          <p:cNvPr id="7" name="Picture 6">
            <a:extLst>
              <a:ext uri="{FF2B5EF4-FFF2-40B4-BE49-F238E27FC236}">
                <a16:creationId xmlns:a16="http://schemas.microsoft.com/office/drawing/2014/main" id="{8A073645-DBFF-00F6-FACD-6EACDF50AD58}"/>
              </a:ext>
            </a:extLst>
          </p:cNvPr>
          <p:cNvPicPr>
            <a:picLocks noChangeAspect="1"/>
          </p:cNvPicPr>
          <p:nvPr/>
        </p:nvPicPr>
        <p:blipFill>
          <a:blip r:embed="rId2"/>
          <a:stretch>
            <a:fillRect/>
          </a:stretch>
        </p:blipFill>
        <p:spPr>
          <a:xfrm>
            <a:off x="5315802" y="401662"/>
            <a:ext cx="764958" cy="476199"/>
          </a:xfrm>
          <a:prstGeom prst="rect">
            <a:avLst/>
          </a:prstGeom>
        </p:spPr>
      </p:pic>
      <p:sp>
        <p:nvSpPr>
          <p:cNvPr id="8" name="TextBox 7">
            <a:extLst>
              <a:ext uri="{FF2B5EF4-FFF2-40B4-BE49-F238E27FC236}">
                <a16:creationId xmlns:a16="http://schemas.microsoft.com/office/drawing/2014/main" id="{E0B2A4AF-E48D-B70A-58F2-4B149F4B0825}"/>
              </a:ext>
            </a:extLst>
          </p:cNvPr>
          <p:cNvSpPr txBox="1"/>
          <p:nvPr/>
        </p:nvSpPr>
        <p:spPr>
          <a:xfrm>
            <a:off x="1949337" y="1014984"/>
            <a:ext cx="5447481" cy="338554"/>
          </a:xfrm>
          <a:prstGeom prst="rect">
            <a:avLst/>
          </a:prstGeom>
          <a:noFill/>
        </p:spPr>
        <p:txBody>
          <a:bodyPr wrap="square" rtlCol="0">
            <a:spAutoFit/>
          </a:bodyPr>
          <a:lstStyle/>
          <a:p>
            <a:pPr marL="285750" indent="-285750">
              <a:buFont typeface="Arial" panose="020B0604020202020204" pitchFamily="34" charset="0"/>
              <a:buChar char="•"/>
            </a:pPr>
            <a:r>
              <a:rPr lang="en-GB" sz="1600"/>
              <a:t>Autumn 1: The Girl Who Stole an Elephant</a:t>
            </a:r>
          </a:p>
        </p:txBody>
      </p:sp>
      <p:sp>
        <p:nvSpPr>
          <p:cNvPr id="15" name="TextBox 14">
            <a:extLst>
              <a:ext uri="{FF2B5EF4-FFF2-40B4-BE49-F238E27FC236}">
                <a16:creationId xmlns:a16="http://schemas.microsoft.com/office/drawing/2014/main" id="{23125A87-BCDA-5BC3-E09E-B4460806D161}"/>
              </a:ext>
            </a:extLst>
          </p:cNvPr>
          <p:cNvSpPr txBox="1"/>
          <p:nvPr/>
        </p:nvSpPr>
        <p:spPr>
          <a:xfrm>
            <a:off x="2655532" y="1353539"/>
            <a:ext cx="5903251" cy="2554545"/>
          </a:xfrm>
          <a:prstGeom prst="rect">
            <a:avLst/>
          </a:prstGeom>
          <a:noFill/>
        </p:spPr>
        <p:txBody>
          <a:bodyPr wrap="square" lIns="91440" tIns="45720" rIns="91440" bIns="45720" rtlCol="0" anchor="t">
            <a:spAutoFit/>
          </a:bodyPr>
          <a:lstStyle/>
          <a:p>
            <a:r>
              <a:rPr lang="en-GB" sz="1800" b="0" i="0" u="none" strike="noStrike" dirty="0">
                <a:solidFill>
                  <a:srgbClr val="333333"/>
                </a:solidFill>
                <a:effectLst/>
              </a:rPr>
              <a:t>This term we are reading The Girl Who Stole an Elephant. We have a class set for the whole class to use one </a:t>
            </a:r>
            <a:r>
              <a:rPr lang="en-GB" sz="1800" dirty="0">
                <a:solidFill>
                  <a:srgbClr val="333333"/>
                </a:solidFill>
              </a:rPr>
              <a:t>each.</a:t>
            </a:r>
            <a:endParaRPr lang="en-GB" sz="1800" b="0" i="0" u="none" strike="noStrike" dirty="0">
              <a:solidFill>
                <a:srgbClr val="333333"/>
              </a:solidFill>
              <a:effectLst/>
              <a:latin typeface="Arial" panose="020B0604020202020204" pitchFamily="34" charset="0"/>
            </a:endParaRPr>
          </a:p>
          <a:p>
            <a:endParaRPr lang="en-GB">
              <a:solidFill>
                <a:srgbClr val="333333"/>
              </a:solidFill>
              <a:latin typeface="Arial" panose="020B0604020202020204" pitchFamily="34" charset="0"/>
            </a:endParaRPr>
          </a:p>
          <a:p>
            <a:r>
              <a:rPr lang="en-GB" sz="1800" b="0" i="0" dirty="0">
                <a:solidFill>
                  <a:srgbClr val="0F1111"/>
                </a:solidFill>
                <a:effectLst/>
                <a:latin typeface="Amazon Ember"/>
              </a:rPr>
              <a:t>Chaya, a no-nonsense, outspoken hero, leads her friends and a gorgeous elephant on a noisy, fraught, joyous adventure through the jungle where revolution is stirring and leeches lurk. Will stealing the queen's jewels be the beginning or the end of everything for the intrepid gang? </a:t>
            </a:r>
            <a:endParaRPr lang="en-GB" sz="1800" i="1" dirty="0"/>
          </a:p>
        </p:txBody>
      </p:sp>
      <p:pic>
        <p:nvPicPr>
          <p:cNvPr id="1026" name="Picture 2" descr="The Girl Who Stole an Elephant — The Margate Bookshop">
            <a:extLst>
              <a:ext uri="{FF2B5EF4-FFF2-40B4-BE49-F238E27FC236}">
                <a16:creationId xmlns:a16="http://schemas.microsoft.com/office/drawing/2014/main" id="{B071948B-E8B4-E7C7-F395-6452C6A886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957" y="1350158"/>
            <a:ext cx="3858199" cy="385819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9B8A9D2-7896-5ADF-CC4C-55D6AB296541}"/>
              </a:ext>
            </a:extLst>
          </p:cNvPr>
          <p:cNvPicPr>
            <a:picLocks noChangeAspect="1"/>
          </p:cNvPicPr>
          <p:nvPr/>
        </p:nvPicPr>
        <p:blipFill>
          <a:blip r:embed="rId4"/>
          <a:stretch>
            <a:fillRect/>
          </a:stretch>
        </p:blipFill>
        <p:spPr>
          <a:xfrm>
            <a:off x="6898749" y="3896897"/>
            <a:ext cx="1912289" cy="2941983"/>
          </a:xfrm>
          <a:prstGeom prst="rect">
            <a:avLst/>
          </a:prstGeom>
        </p:spPr>
      </p:pic>
    </p:spTree>
    <p:extLst>
      <p:ext uri="{BB962C8B-B14F-4D97-AF65-F5344CB8AC3E}">
        <p14:creationId xmlns:p14="http://schemas.microsoft.com/office/powerpoint/2010/main" val="14985434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5"/>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a:ea typeface="Arial"/>
                <a:cs typeface="Arial"/>
                <a:sym typeface="Arial"/>
              </a:rPr>
              <a:t>School Values</a:t>
            </a:r>
            <a:endParaRPr/>
          </a:p>
        </p:txBody>
      </p:sp>
      <p:sp>
        <p:nvSpPr>
          <p:cNvPr id="98" name="Google Shape;98;p15"/>
          <p:cNvSpPr txBox="1">
            <a:spLocks noGrp="1"/>
          </p:cNvSpPr>
          <p:nvPr>
            <p:ph type="body" idx="1"/>
          </p:nvPr>
        </p:nvSpPr>
        <p:spPr>
          <a:xfrm>
            <a:off x="468300" y="1100124"/>
            <a:ext cx="7875600" cy="3925500"/>
          </a:xfrm>
          <a:prstGeom prst="rect">
            <a:avLst/>
          </a:prstGeom>
          <a:noFill/>
          <a:ln>
            <a:noFill/>
          </a:ln>
        </p:spPr>
        <p:txBody>
          <a:bodyPr spcFirstLastPara="1" wrap="square" lIns="91425" tIns="45700" rIns="91425" bIns="45700" anchor="t" anchorCtr="0">
            <a:noAutofit/>
          </a:bodyPr>
          <a:lstStyle/>
          <a:p>
            <a:pPr marL="0" marR="0" lvl="0" indent="-342900" algn="l" rtl="0">
              <a:lnSpc>
                <a:spcPct val="80000"/>
              </a:lnSpc>
              <a:spcBef>
                <a:spcPts val="0"/>
              </a:spcBef>
              <a:spcAft>
                <a:spcPts val="0"/>
              </a:spcAft>
              <a:buClr>
                <a:schemeClr val="dk1"/>
              </a:buClr>
              <a:buSzPts val="2400"/>
              <a:buFont typeface="Arial"/>
              <a:buNone/>
            </a:pPr>
            <a:r>
              <a:rPr lang="en-US" sz="2000" b="0" i="0" dirty="0">
                <a:solidFill>
                  <a:schemeClr val="tx1"/>
                </a:solidFill>
                <a:effectLst/>
                <a:latin typeface="Arial"/>
                <a:cs typeface="Arial"/>
              </a:rPr>
              <a:t>Our vision and values are at the core of everything we do. They underpin our teaching and learning</a:t>
            </a:r>
            <a:r>
              <a:rPr lang="en-US" sz="2000" b="0" dirty="0">
                <a:solidFill>
                  <a:schemeClr val="tx1"/>
                </a:solidFill>
                <a:latin typeface="Arial"/>
                <a:cs typeface="Arial"/>
              </a:rPr>
              <a:t> </a:t>
            </a:r>
            <a:r>
              <a:rPr lang="en-US" sz="2000" b="0" i="0" dirty="0">
                <a:solidFill>
                  <a:schemeClr val="tx1"/>
                </a:solidFill>
                <a:effectLst/>
                <a:latin typeface="Arial"/>
                <a:cs typeface="Arial"/>
              </a:rPr>
              <a:t>and provide an environment which prepares our pupils as confident, happy citizens.</a:t>
            </a:r>
          </a:p>
          <a:p>
            <a:pPr marL="0" marR="0" lvl="0" indent="-342900" algn="l" rtl="0">
              <a:lnSpc>
                <a:spcPct val="80000"/>
              </a:lnSpc>
              <a:spcBef>
                <a:spcPts val="0"/>
              </a:spcBef>
              <a:spcAft>
                <a:spcPts val="0"/>
              </a:spcAft>
              <a:buClr>
                <a:schemeClr val="dk1"/>
              </a:buClr>
              <a:buSzPts val="2400"/>
              <a:buFont typeface="Arial"/>
              <a:buNone/>
            </a:pPr>
            <a:endParaRPr lang="en-US" sz="2000">
              <a:solidFill>
                <a:schemeClr val="tx1"/>
              </a:solidFill>
              <a:latin typeface="Arial" panose="020B0604020202020204" pitchFamily="34" charset="0"/>
              <a:ea typeface="Arial"/>
              <a:cs typeface="Arial" panose="020B0604020202020204" pitchFamily="34" charset="0"/>
              <a:sym typeface="Arial"/>
            </a:endParaRPr>
          </a:p>
          <a:p>
            <a:pPr marL="0" marR="0" lvl="0" indent="-342900" algn="l" rtl="0">
              <a:lnSpc>
                <a:spcPct val="80000"/>
              </a:lnSpc>
              <a:spcBef>
                <a:spcPts val="0"/>
              </a:spcBef>
              <a:spcAft>
                <a:spcPts val="0"/>
              </a:spcAft>
              <a:buClr>
                <a:schemeClr val="dk1"/>
              </a:buClr>
              <a:buSzPts val="2400"/>
              <a:buFont typeface="Arial"/>
              <a:buNone/>
            </a:pPr>
            <a:r>
              <a:rPr lang="en-US" sz="2000" dirty="0">
                <a:latin typeface="Arial"/>
                <a:ea typeface="Arial"/>
                <a:cs typeface="Arial"/>
                <a:sym typeface="Arial"/>
              </a:rPr>
              <a:t>Our Values</a:t>
            </a:r>
            <a:r>
              <a:rPr lang="en-US" sz="2000" b="0" dirty="0">
                <a:latin typeface="Arial"/>
                <a:ea typeface="Arial"/>
                <a:cs typeface="Arial"/>
                <a:sym typeface="Arial"/>
              </a:rPr>
              <a:t>: Resilience, Equality, Independence, Respect and Kindness. </a:t>
            </a:r>
            <a:endParaRPr lang="en-US" sz="2000" b="0" dirty="0">
              <a:latin typeface="Arial"/>
              <a:ea typeface="Arial"/>
              <a:cs typeface="Arial"/>
            </a:endParaRPr>
          </a:p>
          <a:p>
            <a:pPr marL="0" marR="0" lvl="0" indent="-342900" algn="l" rtl="0">
              <a:lnSpc>
                <a:spcPct val="80000"/>
              </a:lnSpc>
              <a:spcBef>
                <a:spcPts val="0"/>
              </a:spcBef>
              <a:spcAft>
                <a:spcPts val="0"/>
              </a:spcAft>
              <a:buClr>
                <a:schemeClr val="dk1"/>
              </a:buClr>
              <a:buSzPts val="2400"/>
              <a:buFont typeface="Arial"/>
              <a:buNone/>
            </a:pPr>
            <a:endParaRPr lang="en-US" sz="2000" b="0">
              <a:latin typeface="Arial" panose="020B0604020202020204" pitchFamily="34" charset="0"/>
              <a:ea typeface="Arial"/>
              <a:cs typeface="Arial" panose="020B0604020202020204" pitchFamily="34" charset="0"/>
              <a:sym typeface="Arial"/>
            </a:endParaRPr>
          </a:p>
          <a:p>
            <a:pPr marL="0" fontAlgn="t">
              <a:spcBef>
                <a:spcPts val="0"/>
              </a:spcBef>
            </a:pPr>
            <a:r>
              <a:rPr lang="en-US" sz="2000" b="1" i="0" dirty="0">
                <a:solidFill>
                  <a:srgbClr val="E74C3C"/>
                </a:solidFill>
                <a:effectLst/>
                <a:latin typeface="+mn-lt"/>
              </a:rPr>
              <a:t>Mission Statement -</a:t>
            </a:r>
            <a:r>
              <a:rPr lang="en-US" sz="2000" dirty="0">
                <a:solidFill>
                  <a:srgbClr val="E74C3C"/>
                </a:solidFill>
                <a:latin typeface="+mn-lt"/>
              </a:rPr>
              <a:t> </a:t>
            </a:r>
            <a:r>
              <a:rPr lang="en-US" sz="2000" b="0" dirty="0">
                <a:solidFill>
                  <a:schemeClr val="tx1"/>
                </a:solidFill>
                <a:latin typeface="+mn-lt"/>
              </a:rPr>
              <a:t>To</a:t>
            </a:r>
            <a:r>
              <a:rPr lang="en-US" sz="2000" b="0" i="0" dirty="0">
                <a:solidFill>
                  <a:schemeClr val="tx1"/>
                </a:solidFill>
                <a:effectLst/>
                <a:latin typeface="+mn-lt"/>
              </a:rPr>
              <a:t> provide the highest quality all round education, for each and every child, in partnership with parents, within our diverse community. </a:t>
            </a:r>
          </a:p>
          <a:p>
            <a:pPr marL="0" algn="l" fontAlgn="t">
              <a:spcBef>
                <a:spcPts val="0"/>
              </a:spcBef>
            </a:pPr>
            <a:r>
              <a:rPr lang="en-US" sz="2000" b="1" i="0" dirty="0">
                <a:solidFill>
                  <a:srgbClr val="E67E22"/>
                </a:solidFill>
                <a:effectLst/>
                <a:latin typeface="+mn-lt"/>
              </a:rPr>
              <a:t>Aim</a:t>
            </a:r>
            <a:r>
              <a:rPr lang="en-US" sz="2000" b="0" i="0" dirty="0">
                <a:solidFill>
                  <a:srgbClr val="565656"/>
                </a:solidFill>
                <a:effectLst/>
                <a:latin typeface="+mn-lt"/>
              </a:rPr>
              <a:t> - </a:t>
            </a:r>
            <a:r>
              <a:rPr lang="en-US" sz="2000" b="0" i="0" dirty="0">
                <a:solidFill>
                  <a:schemeClr val="tx1"/>
                </a:solidFill>
                <a:effectLst/>
                <a:latin typeface="+mn-lt"/>
              </a:rPr>
              <a:t>To create a happy, safe and curious learning community. </a:t>
            </a:r>
          </a:p>
          <a:p>
            <a:pPr marL="0" algn="l" fontAlgn="t">
              <a:spcBef>
                <a:spcPts val="0"/>
              </a:spcBef>
            </a:pPr>
            <a:r>
              <a:rPr lang="en-US" sz="2000" b="1" i="0" dirty="0">
                <a:solidFill>
                  <a:srgbClr val="F39C12"/>
                </a:solidFill>
                <a:effectLst/>
                <a:latin typeface="+mn-lt"/>
              </a:rPr>
              <a:t>Purpose/Vision</a:t>
            </a:r>
            <a:r>
              <a:rPr lang="en-US" sz="2000" b="0" i="0" dirty="0">
                <a:solidFill>
                  <a:srgbClr val="565656"/>
                </a:solidFill>
                <a:effectLst/>
                <a:latin typeface="+mn-lt"/>
              </a:rPr>
              <a:t> - </a:t>
            </a:r>
            <a:r>
              <a:rPr lang="en-US" sz="2000" b="0" i="0" dirty="0">
                <a:solidFill>
                  <a:schemeClr val="tx1"/>
                </a:solidFill>
                <a:effectLst/>
                <a:latin typeface="+mn-lt"/>
              </a:rPr>
              <a:t>At Foxes Piece School pupils will leave resilient, confident, respectful and independent young people, ready for their next step in education.</a:t>
            </a:r>
          </a:p>
          <a:p>
            <a:pPr marL="342900" marR="0" lvl="0" indent="-342900" algn="l" rtl="0">
              <a:lnSpc>
                <a:spcPct val="80000"/>
              </a:lnSpc>
              <a:spcBef>
                <a:spcPts val="0"/>
              </a:spcBef>
              <a:spcAft>
                <a:spcPts val="0"/>
              </a:spcAft>
              <a:buClr>
                <a:schemeClr val="dk1"/>
              </a:buClr>
              <a:buSzPts val="2400"/>
              <a:buFont typeface="Arial"/>
              <a:buNone/>
            </a:pPr>
            <a:endParaRPr lang="en-US" sz="2000" b="0">
              <a:latin typeface="Arial" panose="020B0604020202020204" pitchFamily="34" charset="0"/>
              <a:ea typeface="Arial"/>
              <a:cs typeface="Arial" panose="020B0604020202020204" pitchFamily="34" charset="0"/>
              <a:sym typeface="Arial"/>
            </a:endParaRPr>
          </a:p>
          <a:p>
            <a:pPr marL="342900" marR="0" lvl="0" indent="-342900" algn="l" rtl="0">
              <a:lnSpc>
                <a:spcPct val="80000"/>
              </a:lnSpc>
              <a:spcBef>
                <a:spcPts val="0"/>
              </a:spcBef>
              <a:spcAft>
                <a:spcPts val="0"/>
              </a:spcAft>
              <a:buClr>
                <a:schemeClr val="dk1"/>
              </a:buClr>
              <a:buSzPts val="2400"/>
              <a:buFont typeface="Arial"/>
              <a:buNone/>
            </a:pPr>
            <a:endParaRPr lang="en-US" sz="2400" b="0">
              <a:latin typeface="Arial"/>
              <a:ea typeface="Arial"/>
              <a:cs typeface="Arial"/>
              <a:sym typeface="Arial"/>
            </a:endParaRPr>
          </a:p>
          <a:p>
            <a:pPr marL="342900" marR="0" lvl="0" indent="-342900" algn="l" rtl="0">
              <a:lnSpc>
                <a:spcPct val="80000"/>
              </a:lnSpc>
              <a:spcBef>
                <a:spcPts val="0"/>
              </a:spcBef>
              <a:spcAft>
                <a:spcPts val="0"/>
              </a:spcAft>
              <a:buClr>
                <a:schemeClr val="dk1"/>
              </a:buClr>
              <a:buSzPts val="2400"/>
              <a:buFont typeface="Arial"/>
              <a:buNone/>
            </a:pPr>
            <a:endParaRPr lang="en-US" sz="2400" b="0">
              <a:latin typeface="Arial"/>
              <a:ea typeface="Arial"/>
              <a:cs typeface="Arial"/>
              <a:sym typeface="Arial"/>
            </a:endParaRPr>
          </a:p>
          <a:p>
            <a:pPr marL="342900" marR="0" lvl="0" indent="-342900" algn="l" rtl="0">
              <a:lnSpc>
                <a:spcPct val="80000"/>
              </a:lnSpc>
              <a:spcBef>
                <a:spcPts val="0"/>
              </a:spcBef>
              <a:spcAft>
                <a:spcPts val="0"/>
              </a:spcAft>
              <a:buClr>
                <a:schemeClr val="dk1"/>
              </a:buClr>
              <a:buSzPts val="2400"/>
              <a:buFont typeface="Arial"/>
              <a:buNone/>
            </a:pPr>
            <a:r>
              <a:rPr lang="en-US" sz="2400" b="0" dirty="0">
                <a:latin typeface="Arial"/>
                <a:ea typeface="Arial"/>
                <a:cs typeface="Arial"/>
                <a:sym typeface="Arial"/>
              </a:rPr>
              <a:t> </a:t>
            </a:r>
            <a:endParaRPr sz="2400" b="1" i="0" u="none" dirty="0">
              <a:solidFill>
                <a:schemeClr val="dk1"/>
              </a:solidFill>
              <a:latin typeface="Libre Franklin"/>
              <a:ea typeface="Libre Franklin"/>
              <a:cs typeface="Libre Franklin"/>
              <a:sym typeface="Libre Franklin"/>
            </a:endParaRPr>
          </a:p>
        </p:txBody>
      </p:sp>
      <p:sp>
        <p:nvSpPr>
          <p:cNvPr id="3" name="TextBox 2">
            <a:extLst>
              <a:ext uri="{FF2B5EF4-FFF2-40B4-BE49-F238E27FC236}">
                <a16:creationId xmlns:a16="http://schemas.microsoft.com/office/drawing/2014/main" id="{9E567604-D0A5-A4B1-C455-AC8135784296}"/>
              </a:ext>
            </a:extLst>
          </p:cNvPr>
          <p:cNvSpPr txBox="1"/>
          <p:nvPr/>
        </p:nvSpPr>
        <p:spPr>
          <a:xfrm>
            <a:off x="468299" y="5214257"/>
            <a:ext cx="8338243" cy="1077218"/>
          </a:xfrm>
          <a:prstGeom prst="rect">
            <a:avLst/>
          </a:prstGeom>
          <a:noFill/>
        </p:spPr>
        <p:txBody>
          <a:bodyPr wrap="square" lIns="91440" tIns="45720" rIns="91440" bIns="45720" rtlCol="0" anchor="t">
            <a:spAutoFit/>
          </a:bodyPr>
          <a:lstStyle/>
          <a:p>
            <a:pPr marL="0" marR="0" lvl="0" indent="-342900" algn="ctr" rtl="0">
              <a:lnSpc>
                <a:spcPct val="80000"/>
              </a:lnSpc>
              <a:spcBef>
                <a:spcPts val="0"/>
              </a:spcBef>
              <a:spcAft>
                <a:spcPts val="0"/>
              </a:spcAft>
              <a:buClr>
                <a:schemeClr val="dk1"/>
              </a:buClr>
              <a:buSzPts val="2400"/>
              <a:buFont typeface="Arial"/>
              <a:buNone/>
            </a:pPr>
            <a:r>
              <a:rPr lang="en-US" sz="4000" b="0">
                <a:latin typeface="Arimo"/>
                <a:ea typeface="Arimo"/>
                <a:cs typeface="Arimo"/>
                <a:sym typeface="Arial"/>
              </a:rPr>
              <a:t>Resilience, Equality, Independence, Respect, </a:t>
            </a:r>
            <a:r>
              <a:rPr lang="en-US" sz="4000">
                <a:latin typeface="Arimo"/>
                <a:ea typeface="Arimo"/>
                <a:cs typeface="Arimo"/>
              </a:rPr>
              <a:t>Kindness</a:t>
            </a:r>
            <a:r>
              <a:rPr lang="en-US" sz="4000" b="0">
                <a:latin typeface="Arimo"/>
                <a:ea typeface="Arimo"/>
                <a:cs typeface="Arimo"/>
                <a:sym typeface="Arial"/>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F7A7B-2002-BE12-1A9E-22E2071F411F}"/>
              </a:ext>
            </a:extLst>
          </p:cNvPr>
          <p:cNvSpPr>
            <a:spLocks noGrp="1"/>
          </p:cNvSpPr>
          <p:nvPr>
            <p:ph type="title"/>
          </p:nvPr>
        </p:nvSpPr>
        <p:spPr/>
        <p:txBody>
          <a:bodyPr/>
          <a:lstStyle/>
          <a:p>
            <a:r>
              <a:rPr lang="en-GB" b="1">
                <a:latin typeface="Arimo" panose="020B0604020202020204" charset="0"/>
                <a:ea typeface="Arimo" panose="020B0604020202020204" charset="0"/>
                <a:cs typeface="Arimo" panose="020B0604020202020204" charset="0"/>
              </a:rPr>
              <a:t>Behaviour and Expectations </a:t>
            </a:r>
          </a:p>
        </p:txBody>
      </p:sp>
      <p:sp>
        <p:nvSpPr>
          <p:cNvPr id="4" name="TextBox 3">
            <a:extLst>
              <a:ext uri="{FF2B5EF4-FFF2-40B4-BE49-F238E27FC236}">
                <a16:creationId xmlns:a16="http://schemas.microsoft.com/office/drawing/2014/main" id="{AC3FD540-D0BF-C501-6216-37767E08112E}"/>
              </a:ext>
            </a:extLst>
          </p:cNvPr>
          <p:cNvSpPr txBox="1"/>
          <p:nvPr/>
        </p:nvSpPr>
        <p:spPr>
          <a:xfrm>
            <a:off x="445695" y="1142905"/>
            <a:ext cx="8037785" cy="3354765"/>
          </a:xfrm>
          <a:prstGeom prst="rect">
            <a:avLst/>
          </a:prstGeom>
          <a:noFill/>
        </p:spPr>
        <p:txBody>
          <a:bodyPr wrap="square" lIns="91440" tIns="45720" rIns="91440" bIns="45720" rtlCol="0" anchor="t">
            <a:spAutoFit/>
          </a:bodyPr>
          <a:lstStyle/>
          <a:p>
            <a:r>
              <a:rPr lang="en-US" sz="1600" dirty="0">
                <a:latin typeface="Arimo"/>
                <a:ea typeface="Arimo"/>
                <a:cs typeface="Arimo"/>
              </a:rPr>
              <a:t>At</a:t>
            </a:r>
            <a:r>
              <a:rPr lang="en-US" sz="1800" dirty="0">
                <a:latin typeface="Arimo"/>
                <a:ea typeface="Arimo"/>
                <a:cs typeface="Arimo"/>
              </a:rPr>
              <a:t> Foxes Piece, we expect and encourage good </a:t>
            </a:r>
            <a:r>
              <a:rPr lang="en-US" sz="1800" dirty="0" err="1">
                <a:latin typeface="Arimo"/>
                <a:ea typeface="Arimo"/>
                <a:cs typeface="Arimo"/>
              </a:rPr>
              <a:t>behaviour</a:t>
            </a:r>
            <a:r>
              <a:rPr lang="en-US" sz="1800" dirty="0">
                <a:latin typeface="Arimo"/>
                <a:ea typeface="Arimo"/>
                <a:cs typeface="Arimo"/>
              </a:rPr>
              <a:t> and self discipline from all pupils in order to achieve an environment which enables emotional development, effective learning, high standards and the smooth functioning of the school as an orderly community.</a:t>
            </a:r>
          </a:p>
          <a:p>
            <a:r>
              <a:rPr lang="en-US" sz="1800" dirty="0">
                <a:latin typeface="Arimo"/>
                <a:ea typeface="Arimo"/>
                <a:cs typeface="Arimo"/>
              </a:rPr>
              <a:t>How do we maintain this?</a:t>
            </a:r>
          </a:p>
          <a:p>
            <a:endParaRPr lang="en-GB" sz="1800">
              <a:latin typeface="Arimo" panose="020B0604020202020204" charset="0"/>
              <a:ea typeface="Arimo" panose="020B0604020202020204" charset="0"/>
              <a:cs typeface="Arimo" panose="020B0604020202020204" charset="0"/>
            </a:endParaRPr>
          </a:p>
          <a:p>
            <a:pPr marL="285750" indent="-285750">
              <a:buFont typeface="Arial" panose="020B0604020202020204" pitchFamily="34" charset="0"/>
              <a:buChar char="•"/>
            </a:pPr>
            <a:r>
              <a:rPr lang="en-GB" sz="1800" dirty="0">
                <a:latin typeface="Arimo"/>
                <a:ea typeface="Arimo"/>
                <a:cs typeface="Arimo"/>
              </a:rPr>
              <a:t>By reinforcing our strong values regularly</a:t>
            </a:r>
          </a:p>
          <a:p>
            <a:pPr marL="285750" indent="-285750">
              <a:buFont typeface="Arial" panose="020B0604020202020204" pitchFamily="34" charset="0"/>
              <a:buChar char="•"/>
            </a:pPr>
            <a:r>
              <a:rPr lang="en-US" sz="1800" dirty="0">
                <a:latin typeface="Arimo"/>
                <a:ea typeface="Arimo"/>
                <a:cs typeface="Arimo"/>
              </a:rPr>
              <a:t>Praise pupils for good </a:t>
            </a:r>
            <a:r>
              <a:rPr lang="en-US" sz="1800" dirty="0" err="1">
                <a:latin typeface="Arimo"/>
                <a:ea typeface="Arimo"/>
                <a:cs typeface="Arimo"/>
              </a:rPr>
              <a:t>behaviour</a:t>
            </a:r>
            <a:r>
              <a:rPr lang="en-US" sz="1800" dirty="0">
                <a:latin typeface="Arimo"/>
                <a:ea typeface="Arimo"/>
                <a:cs typeface="Arimo"/>
              </a:rPr>
              <a:t> by positive phrasing, giving tokens for children to collect and spend on the Token Trolley, collect marbles for a Marble Treat, Whole school Sharing Assembly and certificates for pupil’s achievements and successes. </a:t>
            </a:r>
          </a:p>
          <a:p>
            <a:r>
              <a:rPr lang="en-US" dirty="0"/>
              <a:t> </a:t>
            </a:r>
          </a:p>
        </p:txBody>
      </p:sp>
      <p:pic>
        <p:nvPicPr>
          <p:cNvPr id="6" name="Picture 5">
            <a:extLst>
              <a:ext uri="{FF2B5EF4-FFF2-40B4-BE49-F238E27FC236}">
                <a16:creationId xmlns:a16="http://schemas.microsoft.com/office/drawing/2014/main" id="{89B6AEC7-D5E0-F8DC-8D57-3AFC7C94AD22}"/>
              </a:ext>
            </a:extLst>
          </p:cNvPr>
          <p:cNvPicPr>
            <a:picLocks noChangeAspect="1"/>
          </p:cNvPicPr>
          <p:nvPr/>
        </p:nvPicPr>
        <p:blipFill>
          <a:blip r:embed="rId2"/>
          <a:stretch>
            <a:fillRect/>
          </a:stretch>
        </p:blipFill>
        <p:spPr>
          <a:xfrm>
            <a:off x="283890" y="5154561"/>
            <a:ext cx="1543265" cy="1629002"/>
          </a:xfrm>
          <a:prstGeom prst="rect">
            <a:avLst/>
          </a:prstGeom>
        </p:spPr>
      </p:pic>
      <p:pic>
        <p:nvPicPr>
          <p:cNvPr id="8" name="Picture 7">
            <a:extLst>
              <a:ext uri="{FF2B5EF4-FFF2-40B4-BE49-F238E27FC236}">
                <a16:creationId xmlns:a16="http://schemas.microsoft.com/office/drawing/2014/main" id="{74C46113-3A9F-478F-69F8-9C810CB0B91E}"/>
              </a:ext>
            </a:extLst>
          </p:cNvPr>
          <p:cNvPicPr>
            <a:picLocks noChangeAspect="1"/>
          </p:cNvPicPr>
          <p:nvPr/>
        </p:nvPicPr>
        <p:blipFill>
          <a:blip r:embed="rId3"/>
          <a:stretch>
            <a:fillRect/>
          </a:stretch>
        </p:blipFill>
        <p:spPr>
          <a:xfrm>
            <a:off x="2200758" y="5055952"/>
            <a:ext cx="2008751" cy="1651907"/>
          </a:xfrm>
          <a:prstGeom prst="rect">
            <a:avLst/>
          </a:prstGeom>
        </p:spPr>
      </p:pic>
      <p:pic>
        <p:nvPicPr>
          <p:cNvPr id="10" name="Picture 9">
            <a:extLst>
              <a:ext uri="{FF2B5EF4-FFF2-40B4-BE49-F238E27FC236}">
                <a16:creationId xmlns:a16="http://schemas.microsoft.com/office/drawing/2014/main" id="{B4A42AB4-604F-22FE-CE57-710BA9E8F4FF}"/>
              </a:ext>
            </a:extLst>
          </p:cNvPr>
          <p:cNvPicPr>
            <a:picLocks noChangeAspect="1"/>
          </p:cNvPicPr>
          <p:nvPr/>
        </p:nvPicPr>
        <p:blipFill>
          <a:blip r:embed="rId4"/>
          <a:stretch>
            <a:fillRect/>
          </a:stretch>
        </p:blipFill>
        <p:spPr>
          <a:xfrm>
            <a:off x="4583112" y="5055347"/>
            <a:ext cx="1475204" cy="1652512"/>
          </a:xfrm>
          <a:prstGeom prst="rect">
            <a:avLst/>
          </a:prstGeom>
        </p:spPr>
      </p:pic>
      <p:pic>
        <p:nvPicPr>
          <p:cNvPr id="12" name="Picture 11">
            <a:extLst>
              <a:ext uri="{FF2B5EF4-FFF2-40B4-BE49-F238E27FC236}">
                <a16:creationId xmlns:a16="http://schemas.microsoft.com/office/drawing/2014/main" id="{C7BE8AEB-3470-3EB0-C165-56A245E367C6}"/>
              </a:ext>
            </a:extLst>
          </p:cNvPr>
          <p:cNvPicPr>
            <a:picLocks noChangeAspect="1"/>
          </p:cNvPicPr>
          <p:nvPr/>
        </p:nvPicPr>
        <p:blipFill>
          <a:blip r:embed="rId5"/>
          <a:stretch>
            <a:fillRect/>
          </a:stretch>
        </p:blipFill>
        <p:spPr>
          <a:xfrm>
            <a:off x="6346350" y="5055346"/>
            <a:ext cx="2648064" cy="1652513"/>
          </a:xfrm>
          <a:prstGeom prst="rect">
            <a:avLst/>
          </a:prstGeom>
        </p:spPr>
      </p:pic>
    </p:spTree>
    <p:extLst>
      <p:ext uri="{BB962C8B-B14F-4D97-AF65-F5344CB8AC3E}">
        <p14:creationId xmlns:p14="http://schemas.microsoft.com/office/powerpoint/2010/main" val="1806523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A8D92-48CD-51FF-E684-8BD667509DE2}"/>
              </a:ext>
            </a:extLst>
          </p:cNvPr>
          <p:cNvSpPr>
            <a:spLocks noGrp="1"/>
          </p:cNvSpPr>
          <p:nvPr>
            <p:ph type="title"/>
          </p:nvPr>
        </p:nvSpPr>
        <p:spPr>
          <a:xfrm>
            <a:off x="288925" y="612775"/>
            <a:ext cx="7521575" cy="549275"/>
          </a:xfrm>
        </p:spPr>
        <p:txBody>
          <a:bodyPr/>
          <a:lstStyle/>
          <a:p>
            <a:r>
              <a:rPr lang="en-US" sz="3600"/>
              <a:t>Token Trolley </a:t>
            </a:r>
          </a:p>
        </p:txBody>
      </p:sp>
      <p:pic>
        <p:nvPicPr>
          <p:cNvPr id="3" name="Picture 2" descr="A shelf with toys and objects on it&#10;&#10;AI-generated content may be incorrect.">
            <a:extLst>
              <a:ext uri="{FF2B5EF4-FFF2-40B4-BE49-F238E27FC236}">
                <a16:creationId xmlns:a16="http://schemas.microsoft.com/office/drawing/2014/main" id="{29E1162F-B9F5-F0E8-294F-9D3070DAB77B}"/>
              </a:ext>
            </a:extLst>
          </p:cNvPr>
          <p:cNvPicPr>
            <a:picLocks noChangeAspect="1"/>
          </p:cNvPicPr>
          <p:nvPr/>
        </p:nvPicPr>
        <p:blipFill>
          <a:blip r:embed="rId2"/>
          <a:stretch>
            <a:fillRect/>
          </a:stretch>
        </p:blipFill>
        <p:spPr>
          <a:xfrm>
            <a:off x="5667375" y="195263"/>
            <a:ext cx="3105150" cy="2800350"/>
          </a:xfrm>
          <a:prstGeom prst="rect">
            <a:avLst/>
          </a:prstGeom>
        </p:spPr>
      </p:pic>
      <p:pic>
        <p:nvPicPr>
          <p:cNvPr id="4" name="Picture 3" descr="A shelf with toys and toys on it&#10;&#10;AI-generated content may be incorrect.">
            <a:extLst>
              <a:ext uri="{FF2B5EF4-FFF2-40B4-BE49-F238E27FC236}">
                <a16:creationId xmlns:a16="http://schemas.microsoft.com/office/drawing/2014/main" id="{A8E06959-B107-7867-8329-53A5661C957D}"/>
              </a:ext>
            </a:extLst>
          </p:cNvPr>
          <p:cNvPicPr>
            <a:picLocks noChangeAspect="1"/>
          </p:cNvPicPr>
          <p:nvPr/>
        </p:nvPicPr>
        <p:blipFill>
          <a:blip r:embed="rId3"/>
          <a:stretch>
            <a:fillRect/>
          </a:stretch>
        </p:blipFill>
        <p:spPr>
          <a:xfrm>
            <a:off x="285750" y="1163876"/>
            <a:ext cx="3467100" cy="2301398"/>
          </a:xfrm>
          <a:prstGeom prst="rect">
            <a:avLst/>
          </a:prstGeom>
        </p:spPr>
      </p:pic>
      <p:pic>
        <p:nvPicPr>
          <p:cNvPr id="6" name="Picture 5" descr="A group of small plastic containers&#10;&#10;AI-generated content may be incorrect.">
            <a:extLst>
              <a:ext uri="{FF2B5EF4-FFF2-40B4-BE49-F238E27FC236}">
                <a16:creationId xmlns:a16="http://schemas.microsoft.com/office/drawing/2014/main" id="{E120CE85-15B1-1A02-2933-5A9B09B2D8D6}"/>
              </a:ext>
            </a:extLst>
          </p:cNvPr>
          <p:cNvPicPr>
            <a:picLocks noChangeAspect="1"/>
          </p:cNvPicPr>
          <p:nvPr/>
        </p:nvPicPr>
        <p:blipFill>
          <a:blip r:embed="rId4"/>
          <a:stretch>
            <a:fillRect/>
          </a:stretch>
        </p:blipFill>
        <p:spPr>
          <a:xfrm>
            <a:off x="4543425" y="5103541"/>
            <a:ext cx="2676525" cy="1622969"/>
          </a:xfrm>
          <a:prstGeom prst="rect">
            <a:avLst/>
          </a:prstGeom>
        </p:spPr>
      </p:pic>
      <p:pic>
        <p:nvPicPr>
          <p:cNvPr id="8" name="Picture 7" descr="A box of balls and toys&#10;&#10;AI-generated content may be incorrect.">
            <a:extLst>
              <a:ext uri="{FF2B5EF4-FFF2-40B4-BE49-F238E27FC236}">
                <a16:creationId xmlns:a16="http://schemas.microsoft.com/office/drawing/2014/main" id="{32F7384F-1819-495E-3017-B2286E8276D8}"/>
              </a:ext>
            </a:extLst>
          </p:cNvPr>
          <p:cNvPicPr>
            <a:picLocks noChangeAspect="1"/>
          </p:cNvPicPr>
          <p:nvPr/>
        </p:nvPicPr>
        <p:blipFill>
          <a:blip r:embed="rId5"/>
          <a:stretch>
            <a:fillRect/>
          </a:stretch>
        </p:blipFill>
        <p:spPr>
          <a:xfrm>
            <a:off x="6729413" y="3081338"/>
            <a:ext cx="2171700" cy="2133600"/>
          </a:xfrm>
          <a:prstGeom prst="rect">
            <a:avLst/>
          </a:prstGeom>
        </p:spPr>
      </p:pic>
      <p:pic>
        <p:nvPicPr>
          <p:cNvPr id="10" name="Picture 9" descr="A group of toys and objects on a table&#10;&#10;AI-generated content may be incorrect.">
            <a:extLst>
              <a:ext uri="{FF2B5EF4-FFF2-40B4-BE49-F238E27FC236}">
                <a16:creationId xmlns:a16="http://schemas.microsoft.com/office/drawing/2014/main" id="{BC1CD648-30C1-3F1C-0D1F-73207E778406}"/>
              </a:ext>
            </a:extLst>
          </p:cNvPr>
          <p:cNvPicPr>
            <a:picLocks noChangeAspect="1"/>
          </p:cNvPicPr>
          <p:nvPr/>
        </p:nvPicPr>
        <p:blipFill>
          <a:blip r:embed="rId6"/>
          <a:stretch>
            <a:fillRect/>
          </a:stretch>
        </p:blipFill>
        <p:spPr>
          <a:xfrm>
            <a:off x="3600450" y="195263"/>
            <a:ext cx="1952625" cy="2609850"/>
          </a:xfrm>
          <a:prstGeom prst="rect">
            <a:avLst/>
          </a:prstGeom>
        </p:spPr>
      </p:pic>
      <p:pic>
        <p:nvPicPr>
          <p:cNvPr id="12" name="Picture 11" descr="A shelf with tennis balls and video game controllers&#10;&#10;AI-generated content may be incorrect.">
            <a:extLst>
              <a:ext uri="{FF2B5EF4-FFF2-40B4-BE49-F238E27FC236}">
                <a16:creationId xmlns:a16="http://schemas.microsoft.com/office/drawing/2014/main" id="{F5050D0F-9283-3AFB-635D-0D56820300E0}"/>
              </a:ext>
            </a:extLst>
          </p:cNvPr>
          <p:cNvPicPr>
            <a:picLocks noChangeAspect="1"/>
          </p:cNvPicPr>
          <p:nvPr/>
        </p:nvPicPr>
        <p:blipFill>
          <a:blip r:embed="rId7"/>
          <a:stretch>
            <a:fillRect/>
          </a:stretch>
        </p:blipFill>
        <p:spPr>
          <a:xfrm>
            <a:off x="190500" y="3630304"/>
            <a:ext cx="4191000" cy="2531091"/>
          </a:xfrm>
          <a:prstGeom prst="rect">
            <a:avLst/>
          </a:prstGeom>
        </p:spPr>
      </p:pic>
      <p:pic>
        <p:nvPicPr>
          <p:cNvPr id="14" name="Picture 13" descr="A basket full of colorful markers&#10;&#10;AI-generated content may be incorrect.">
            <a:extLst>
              <a:ext uri="{FF2B5EF4-FFF2-40B4-BE49-F238E27FC236}">
                <a16:creationId xmlns:a16="http://schemas.microsoft.com/office/drawing/2014/main" id="{C8D27B9A-BC62-7E45-79B5-3CC88543F062}"/>
              </a:ext>
            </a:extLst>
          </p:cNvPr>
          <p:cNvPicPr>
            <a:picLocks noChangeAspect="1"/>
          </p:cNvPicPr>
          <p:nvPr/>
        </p:nvPicPr>
        <p:blipFill>
          <a:blip r:embed="rId8"/>
          <a:stretch>
            <a:fillRect/>
          </a:stretch>
        </p:blipFill>
        <p:spPr>
          <a:xfrm>
            <a:off x="3314700" y="2900016"/>
            <a:ext cx="3305175" cy="2124767"/>
          </a:xfrm>
          <a:prstGeom prst="rect">
            <a:avLst/>
          </a:prstGeom>
        </p:spPr>
      </p:pic>
    </p:spTree>
    <p:extLst>
      <p:ext uri="{BB962C8B-B14F-4D97-AF65-F5344CB8AC3E}">
        <p14:creationId xmlns:p14="http://schemas.microsoft.com/office/powerpoint/2010/main" val="36802030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4"/>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mo"/>
              <a:buNone/>
            </a:pPr>
            <a:r>
              <a:rPr lang="en-US" sz="2800" b="1" i="0" u="sng">
                <a:solidFill>
                  <a:schemeClr val="dk1"/>
                </a:solidFill>
                <a:latin typeface="Arimo"/>
                <a:ea typeface="Arimo"/>
                <a:cs typeface="Arimo"/>
                <a:sym typeface="Arimo"/>
              </a:rPr>
              <a:t>BREAK AND LUNCHTIMES</a:t>
            </a:r>
            <a:endParaRPr/>
          </a:p>
        </p:txBody>
      </p:sp>
      <p:sp>
        <p:nvSpPr>
          <p:cNvPr id="92" name="Google Shape;92;p14"/>
          <p:cNvSpPr txBox="1">
            <a:spLocks noGrp="1"/>
          </p:cNvSpPr>
          <p:nvPr>
            <p:ph type="body" idx="1"/>
          </p:nvPr>
        </p:nvSpPr>
        <p:spPr>
          <a:xfrm>
            <a:off x="468300" y="981075"/>
            <a:ext cx="8258400" cy="4026300"/>
          </a:xfrm>
          <a:prstGeom prst="rect">
            <a:avLst/>
          </a:prstGeom>
          <a:noFill/>
          <a:ln>
            <a:noFill/>
          </a:ln>
        </p:spPr>
        <p:txBody>
          <a:bodyPr spcFirstLastPara="1" wrap="square" lIns="91425" tIns="45700" rIns="91425" bIns="45700" anchor="t" anchorCtr="0">
            <a:noAutofit/>
          </a:bodyPr>
          <a:lstStyle/>
          <a:p>
            <a:pPr marL="0" indent="-342900">
              <a:spcBef>
                <a:spcPts val="0"/>
              </a:spcBef>
              <a:buClr>
                <a:schemeClr val="dk1"/>
              </a:buClr>
              <a:buSzPts val="2000"/>
            </a:pPr>
            <a:r>
              <a:rPr lang="en-US" sz="2000" b="0" i="0" u="none" strike="noStrike" cap="none" dirty="0">
                <a:latin typeface="Arimo"/>
                <a:ea typeface="Arimo"/>
                <a:cs typeface="Arimo"/>
                <a:sym typeface="Arimo"/>
              </a:rPr>
              <a:t>Children can bring in their own healthy snack</a:t>
            </a:r>
            <a:r>
              <a:rPr lang="en-US" sz="2000" b="0" dirty="0">
                <a:latin typeface="Arimo"/>
                <a:ea typeface="Arimo"/>
                <a:cs typeface="Arimo"/>
                <a:sym typeface="Arimo"/>
              </a:rPr>
              <a:t> for breaktime. </a:t>
            </a:r>
            <a:endParaRPr lang="en-US" sz="2000" b="0" i="0" u="none" strike="noStrike" cap="none" dirty="0">
              <a:latin typeface="Arimo"/>
              <a:ea typeface="Arimo"/>
              <a:cs typeface="Arimo"/>
              <a:sym typeface="Arimo"/>
            </a:endParaRPr>
          </a:p>
          <a:p>
            <a:pPr marL="0" marR="0" lvl="0" indent="-342900" algn="l" rtl="0">
              <a:lnSpc>
                <a:spcPct val="100000"/>
              </a:lnSpc>
              <a:spcBef>
                <a:spcPts val="0"/>
              </a:spcBef>
              <a:spcAft>
                <a:spcPts val="0"/>
              </a:spcAft>
              <a:buClr>
                <a:schemeClr val="dk1"/>
              </a:buClr>
              <a:buSzPts val="2000"/>
              <a:buFont typeface="Arial"/>
              <a:buNone/>
            </a:pPr>
            <a:endParaRPr lang="en-US" sz="2000" b="0">
              <a:latin typeface="Arimo"/>
              <a:ea typeface="Arimo"/>
              <a:cs typeface="Arimo"/>
              <a:sym typeface="Arimo"/>
            </a:endParaRPr>
          </a:p>
          <a:p>
            <a:pPr marL="0" marR="0" lvl="0" indent="-342900" algn="l" rtl="0">
              <a:lnSpc>
                <a:spcPct val="100000"/>
              </a:lnSpc>
              <a:spcBef>
                <a:spcPts val="0"/>
              </a:spcBef>
              <a:spcAft>
                <a:spcPts val="0"/>
              </a:spcAft>
              <a:buClr>
                <a:schemeClr val="dk1"/>
              </a:buClr>
              <a:buSzPts val="2000"/>
              <a:buFont typeface="Arial"/>
              <a:buNone/>
            </a:pPr>
            <a:r>
              <a:rPr lang="en-US" sz="2000" b="0" i="0" u="none" strike="noStrike" cap="none" dirty="0">
                <a:latin typeface="Arimo"/>
                <a:ea typeface="Arimo"/>
                <a:cs typeface="Arimo"/>
                <a:sym typeface="Arimo"/>
              </a:rPr>
              <a:t>Hot dinners are available to children when requested and paid for in advance. They are also able to have packed lunches. All children sit together in </a:t>
            </a:r>
            <a:r>
              <a:rPr lang="en-US" sz="2000" b="0" dirty="0">
                <a:latin typeface="Arimo"/>
                <a:ea typeface="Arimo"/>
                <a:cs typeface="Arimo"/>
                <a:sym typeface="Arimo"/>
              </a:rPr>
              <a:t>the canteen.</a:t>
            </a:r>
            <a:endParaRPr lang="en-US" sz="2000" b="0" dirty="0">
              <a:latin typeface="Arimo"/>
              <a:ea typeface="Arimo"/>
              <a:cs typeface="Arimo"/>
            </a:endParaRPr>
          </a:p>
          <a:p>
            <a:pPr marL="0" marR="0" lvl="0" indent="-342900" algn="l" rtl="0">
              <a:lnSpc>
                <a:spcPct val="100000"/>
              </a:lnSpc>
              <a:spcBef>
                <a:spcPts val="0"/>
              </a:spcBef>
              <a:spcAft>
                <a:spcPts val="0"/>
              </a:spcAft>
              <a:buClr>
                <a:schemeClr val="dk1"/>
              </a:buClr>
              <a:buSzPts val="2000"/>
              <a:buFont typeface="Arial"/>
              <a:buNone/>
            </a:pPr>
            <a:endParaRPr/>
          </a:p>
          <a:p>
            <a:pPr marL="0" marR="0" lvl="0" indent="-342900" algn="l" rtl="0">
              <a:lnSpc>
                <a:spcPct val="100000"/>
              </a:lnSpc>
              <a:spcBef>
                <a:spcPts val="0"/>
              </a:spcBef>
              <a:spcAft>
                <a:spcPts val="0"/>
              </a:spcAft>
              <a:buClr>
                <a:schemeClr val="dk1"/>
              </a:buClr>
              <a:buSzPts val="2000"/>
              <a:buFont typeface="Arial"/>
              <a:buNone/>
            </a:pPr>
            <a:r>
              <a:rPr lang="en-US" sz="2000" b="0" i="0" u="none" strike="noStrike" cap="none" dirty="0">
                <a:latin typeface="Arimo"/>
                <a:ea typeface="Arimo"/>
                <a:cs typeface="Arimo"/>
                <a:sym typeface="Arimo"/>
              </a:rPr>
              <a:t>Lunches and snacks provided from home should help to promote a balanced and healthy approach to food and diet. </a:t>
            </a:r>
            <a:endParaRPr lang="en-US" sz="2000" b="0" i="0" u="none" strike="noStrike" cap="none" dirty="0">
              <a:latin typeface="Arimo"/>
              <a:ea typeface="Arimo"/>
              <a:cs typeface="Arimo"/>
            </a:endParaRPr>
          </a:p>
          <a:p>
            <a:pPr marL="0" marR="0" lvl="0" indent="-342900" algn="l" rtl="0">
              <a:lnSpc>
                <a:spcPct val="100000"/>
              </a:lnSpc>
              <a:spcBef>
                <a:spcPts val="0"/>
              </a:spcBef>
              <a:spcAft>
                <a:spcPts val="0"/>
              </a:spcAft>
              <a:buClr>
                <a:schemeClr val="dk1"/>
              </a:buClr>
              <a:buSzPts val="2000"/>
              <a:buFont typeface="Arial"/>
              <a:buNone/>
            </a:pPr>
            <a:endParaRPr lang="en-US" sz="2000" b="0" i="0" u="none" strike="noStrike" cap="none">
              <a:solidFill>
                <a:schemeClr val="dk1"/>
              </a:solidFill>
              <a:latin typeface="Arimo"/>
              <a:ea typeface="Arimo"/>
              <a:cs typeface="Arimo"/>
              <a:sym typeface="Arimo"/>
            </a:endParaRPr>
          </a:p>
          <a:p>
            <a:pPr marL="0" lvl="1">
              <a:spcBef>
                <a:spcPts val="0"/>
              </a:spcBef>
              <a:buClr>
                <a:schemeClr val="dk1"/>
              </a:buClr>
              <a:buSzPts val="2000"/>
              <a:buNone/>
            </a:pPr>
            <a:r>
              <a:rPr lang="en-US" sz="2000" b="0" i="0" u="none" strike="noStrike" cap="none" dirty="0">
                <a:latin typeface="Arimo"/>
                <a:ea typeface="Arimo"/>
                <a:cs typeface="Arimo"/>
                <a:sym typeface="Arimo"/>
              </a:rPr>
              <a:t>We are a nut free school – </a:t>
            </a:r>
            <a:r>
              <a:rPr lang="en-US" sz="2000" b="1" i="0" u="none" strike="noStrike" cap="none" dirty="0">
                <a:latin typeface="Arimo"/>
                <a:ea typeface="Arimo"/>
                <a:cs typeface="Arimo"/>
                <a:sym typeface="Arimo"/>
              </a:rPr>
              <a:t>no nut products to be brought into school.</a:t>
            </a:r>
            <a:endParaRPr dirty="0"/>
          </a:p>
        </p:txBody>
      </p:sp>
      <p:pic>
        <p:nvPicPr>
          <p:cNvPr id="3" name="Picture 2">
            <a:extLst>
              <a:ext uri="{FF2B5EF4-FFF2-40B4-BE49-F238E27FC236}">
                <a16:creationId xmlns:a16="http://schemas.microsoft.com/office/drawing/2014/main" id="{892B294A-9920-30B7-F1E1-9075E3465515}"/>
              </a:ext>
            </a:extLst>
          </p:cNvPr>
          <p:cNvPicPr>
            <a:picLocks noChangeAspect="1"/>
          </p:cNvPicPr>
          <p:nvPr/>
        </p:nvPicPr>
        <p:blipFill>
          <a:blip r:embed="rId3"/>
          <a:stretch>
            <a:fillRect/>
          </a:stretch>
        </p:blipFill>
        <p:spPr>
          <a:xfrm>
            <a:off x="6500074" y="4382803"/>
            <a:ext cx="2305168" cy="222896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16"/>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mo" panose="020B0604020202020204" charset="0"/>
                <a:ea typeface="Arimo" panose="020B0604020202020204" charset="0"/>
                <a:cs typeface="Arimo" panose="020B0604020202020204" charset="0"/>
                <a:sym typeface="Arial"/>
              </a:rPr>
              <a:t>Uniform and PE Days</a:t>
            </a:r>
            <a:endParaRPr>
              <a:latin typeface="Arimo" panose="020B0604020202020204" charset="0"/>
              <a:ea typeface="Arimo" panose="020B0604020202020204" charset="0"/>
              <a:cs typeface="Arimo" panose="020B0604020202020204" charset="0"/>
            </a:endParaRPr>
          </a:p>
        </p:txBody>
      </p:sp>
      <p:sp>
        <p:nvSpPr>
          <p:cNvPr id="104" name="Google Shape;104;p16"/>
          <p:cNvSpPr txBox="1">
            <a:spLocks noGrp="1"/>
          </p:cNvSpPr>
          <p:nvPr>
            <p:ph type="body" idx="1"/>
          </p:nvPr>
        </p:nvSpPr>
        <p:spPr>
          <a:xfrm>
            <a:off x="391886" y="981075"/>
            <a:ext cx="8490857" cy="5299982"/>
          </a:xfrm>
          <a:prstGeom prst="rect">
            <a:avLst/>
          </a:prstGeom>
          <a:noFill/>
          <a:ln>
            <a:noFill/>
          </a:ln>
        </p:spPr>
        <p:txBody>
          <a:bodyPr spcFirstLastPara="1" wrap="square" lIns="91425" tIns="45700" rIns="91425" bIns="45700" anchor="t" anchorCtr="0">
            <a:normAutofit/>
          </a:bodyPr>
          <a:lstStyle/>
          <a:p>
            <a:pPr marL="0" marR="0" lvl="0" indent="-342900" algn="l" rtl="0">
              <a:lnSpc>
                <a:spcPct val="120000"/>
              </a:lnSpc>
              <a:spcBef>
                <a:spcPts val="0"/>
              </a:spcBef>
              <a:spcAft>
                <a:spcPts val="0"/>
              </a:spcAft>
              <a:buClr>
                <a:schemeClr val="dk1"/>
              </a:buClr>
              <a:buSzPts val="2400"/>
              <a:buFont typeface="Arial"/>
              <a:buNone/>
            </a:pPr>
            <a:r>
              <a:rPr lang="en-US" sz="2000" b="0" i="0" u="none" dirty="0">
                <a:latin typeface="Arimo"/>
                <a:ea typeface="Arimo"/>
                <a:cs typeface="Arimo"/>
                <a:sym typeface="Arial"/>
              </a:rPr>
              <a:t>- Please can school uniform be clearly labelled.  </a:t>
            </a:r>
            <a:endParaRPr sz="2000" dirty="0">
              <a:latin typeface="Arimo"/>
              <a:ea typeface="Arimo"/>
              <a:cs typeface="Arimo"/>
            </a:endParaRPr>
          </a:p>
          <a:p>
            <a:pPr marL="0" marR="0" lvl="0" indent="-342900" algn="l" rtl="0">
              <a:lnSpc>
                <a:spcPct val="120000"/>
              </a:lnSpc>
              <a:spcBef>
                <a:spcPts val="0"/>
              </a:spcBef>
              <a:spcAft>
                <a:spcPts val="0"/>
              </a:spcAft>
              <a:buClr>
                <a:schemeClr val="dk1"/>
              </a:buClr>
              <a:buSzPts val="2400"/>
              <a:buFontTx/>
              <a:buChar char="-"/>
            </a:pPr>
            <a:r>
              <a:rPr lang="en-US" sz="2000" b="0" i="0" u="none" dirty="0">
                <a:latin typeface="Arimo"/>
                <a:ea typeface="Arimo"/>
                <a:cs typeface="Arimo"/>
                <a:sym typeface="Arial"/>
              </a:rPr>
              <a:t>PE uniform</a:t>
            </a:r>
            <a:r>
              <a:rPr lang="en-US" sz="2000" b="0" dirty="0">
                <a:latin typeface="Arimo"/>
                <a:ea typeface="Arimo"/>
                <a:cs typeface="Arimo"/>
                <a:sym typeface="Arial"/>
              </a:rPr>
              <a:t> needs to be worn to school on child’s PE day and must be clearly labelled</a:t>
            </a:r>
            <a:r>
              <a:rPr lang="en-US" sz="2000" b="0" i="0" u="none" dirty="0">
                <a:latin typeface="Arimo"/>
                <a:ea typeface="Arimo"/>
                <a:cs typeface="Arimo"/>
                <a:sym typeface="Arial"/>
              </a:rPr>
              <a:t>.</a:t>
            </a:r>
            <a:endParaRPr lang="en-US" sz="2000" b="0" i="0" u="none" dirty="0">
              <a:latin typeface="Arimo"/>
              <a:ea typeface="Arimo"/>
              <a:cs typeface="Arimo"/>
            </a:endParaRPr>
          </a:p>
          <a:p>
            <a:pPr marL="0" marR="0" lvl="0" indent="-342900" algn="l" rtl="0">
              <a:lnSpc>
                <a:spcPct val="120000"/>
              </a:lnSpc>
              <a:spcBef>
                <a:spcPts val="0"/>
              </a:spcBef>
              <a:spcAft>
                <a:spcPts val="0"/>
              </a:spcAft>
              <a:buClr>
                <a:schemeClr val="dk1"/>
              </a:buClr>
              <a:buSzPts val="2400"/>
              <a:buFontTx/>
              <a:buChar char="-"/>
            </a:pPr>
            <a:r>
              <a:rPr lang="en-US" sz="2000" dirty="0">
                <a:latin typeface="Arimo"/>
                <a:ea typeface="Arimo"/>
                <a:cs typeface="Arimo"/>
                <a:sym typeface="Arial"/>
              </a:rPr>
              <a:t>PE days in Year 4 are Monday and Friday</a:t>
            </a:r>
            <a:r>
              <a:rPr lang="en-US" sz="2000" b="0" dirty="0">
                <a:latin typeface="Arimo"/>
                <a:ea typeface="Arimo"/>
                <a:cs typeface="Arimo"/>
                <a:sym typeface="Arial"/>
              </a:rPr>
              <a:t>. </a:t>
            </a:r>
            <a:endParaRPr lang="en-US" sz="2000" b="0" dirty="0">
              <a:latin typeface="Arimo"/>
              <a:ea typeface="Arimo"/>
              <a:cs typeface="Arimo"/>
            </a:endParaRPr>
          </a:p>
          <a:p>
            <a:pPr marL="0" marR="0" lvl="0" indent="-342900" algn="l" rtl="0">
              <a:lnSpc>
                <a:spcPct val="120000"/>
              </a:lnSpc>
              <a:spcBef>
                <a:spcPts val="0"/>
              </a:spcBef>
              <a:spcAft>
                <a:spcPts val="0"/>
              </a:spcAft>
              <a:buClr>
                <a:schemeClr val="dk1"/>
              </a:buClr>
              <a:buSzPts val="2400"/>
              <a:buFont typeface="Arial"/>
              <a:buNone/>
            </a:pPr>
            <a:r>
              <a:rPr lang="en-US" sz="2000" b="0" i="0" u="none" dirty="0">
                <a:latin typeface="Arimo"/>
                <a:ea typeface="Arimo"/>
                <a:cs typeface="Arimo"/>
                <a:sym typeface="Arial"/>
              </a:rPr>
              <a:t>- If hair is long enough to be tied up, it must be. Please</a:t>
            </a:r>
            <a:endParaRPr sz="2000" dirty="0">
              <a:latin typeface="Arimo"/>
              <a:ea typeface="Arimo"/>
              <a:cs typeface="Arimo"/>
            </a:endParaRPr>
          </a:p>
          <a:p>
            <a:pPr marL="0" marR="0" lvl="0" indent="-342900" algn="l" rtl="0">
              <a:lnSpc>
                <a:spcPct val="120000"/>
              </a:lnSpc>
              <a:spcBef>
                <a:spcPts val="0"/>
              </a:spcBef>
              <a:spcAft>
                <a:spcPts val="0"/>
              </a:spcAft>
              <a:buClr>
                <a:schemeClr val="dk1"/>
              </a:buClr>
              <a:buSzPts val="2400"/>
              <a:buFont typeface="Arial"/>
              <a:buNone/>
            </a:pPr>
            <a:r>
              <a:rPr lang="en-US" sz="2000" b="0" i="0" u="none" dirty="0">
                <a:latin typeface="Arimo"/>
                <a:ea typeface="Arimo"/>
                <a:cs typeface="Arimo"/>
                <a:sym typeface="Arial"/>
              </a:rPr>
              <a:t>can children wear plain hair bands/ clips.</a:t>
            </a:r>
            <a:endParaRPr sz="2000" dirty="0">
              <a:latin typeface="Arimo"/>
              <a:ea typeface="Arimo"/>
              <a:cs typeface="Arimo"/>
            </a:endParaRPr>
          </a:p>
          <a:p>
            <a:pPr marL="0" marR="0" lvl="0" indent="-342900" algn="l" rtl="0">
              <a:lnSpc>
                <a:spcPct val="120000"/>
              </a:lnSpc>
              <a:spcBef>
                <a:spcPts val="0"/>
              </a:spcBef>
              <a:spcAft>
                <a:spcPts val="0"/>
              </a:spcAft>
              <a:buClr>
                <a:schemeClr val="dk1"/>
              </a:buClr>
              <a:buSzPts val="2400"/>
              <a:buFont typeface="Arial"/>
              <a:buNone/>
            </a:pPr>
            <a:r>
              <a:rPr lang="en-US" sz="2000" b="0" i="0" u="none" dirty="0">
                <a:latin typeface="Arimo"/>
                <a:ea typeface="Arimo"/>
                <a:cs typeface="Arimo"/>
                <a:sym typeface="Arial"/>
              </a:rPr>
              <a:t>- Earrings must be plain studs and only one in each</a:t>
            </a:r>
            <a:endParaRPr sz="2000" dirty="0">
              <a:latin typeface="Arimo"/>
              <a:ea typeface="Arimo"/>
              <a:cs typeface="Arimo"/>
            </a:endParaRPr>
          </a:p>
          <a:p>
            <a:pPr marL="0" marR="0" lvl="0" indent="-342900" algn="l" rtl="0">
              <a:lnSpc>
                <a:spcPct val="120000"/>
              </a:lnSpc>
              <a:spcBef>
                <a:spcPts val="0"/>
              </a:spcBef>
              <a:spcAft>
                <a:spcPts val="0"/>
              </a:spcAft>
              <a:buClr>
                <a:schemeClr val="dk1"/>
              </a:buClr>
              <a:buSzPts val="2400"/>
              <a:buFont typeface="Arial"/>
              <a:buNone/>
            </a:pPr>
            <a:r>
              <a:rPr lang="en-US" sz="2000" b="0" i="0" u="none" dirty="0">
                <a:latin typeface="Arimo"/>
                <a:ea typeface="Arimo"/>
                <a:cs typeface="Arimo"/>
                <a:sym typeface="Arial"/>
              </a:rPr>
              <a:t>ear. They are not permitted to be worn during PE. For</a:t>
            </a:r>
            <a:endParaRPr sz="2000" dirty="0">
              <a:latin typeface="Arimo"/>
              <a:ea typeface="Arimo"/>
              <a:cs typeface="Arimo"/>
            </a:endParaRPr>
          </a:p>
          <a:p>
            <a:pPr marL="0" marR="0" lvl="0" indent="-342900" algn="l" rtl="0">
              <a:lnSpc>
                <a:spcPct val="120000"/>
              </a:lnSpc>
              <a:spcBef>
                <a:spcPts val="0"/>
              </a:spcBef>
              <a:spcAft>
                <a:spcPts val="0"/>
              </a:spcAft>
              <a:buClr>
                <a:schemeClr val="dk1"/>
              </a:buClr>
              <a:buSzPts val="2400"/>
              <a:buFont typeface="Arial"/>
              <a:buNone/>
            </a:pPr>
            <a:r>
              <a:rPr lang="en-US" sz="2000" b="0" i="0" u="none" dirty="0">
                <a:latin typeface="Arimo"/>
                <a:ea typeface="Arimo"/>
                <a:cs typeface="Arimo"/>
                <a:sym typeface="Arial"/>
              </a:rPr>
              <a:t>the first 6 weeks after a new piercing, they should be covered with tape (which the child will have to apply and provide).</a:t>
            </a:r>
            <a:endParaRPr sz="2000" dirty="0">
              <a:latin typeface="Arimo"/>
              <a:ea typeface="Arimo"/>
              <a:cs typeface="Arimo"/>
            </a:endParaRPr>
          </a:p>
          <a:p>
            <a:pPr marL="342900" marR="0" lvl="0" indent="-342900" algn="l" rtl="0">
              <a:spcBef>
                <a:spcPts val="800"/>
              </a:spcBef>
              <a:spcAft>
                <a:spcPts val="0"/>
              </a:spcAft>
              <a:buNone/>
            </a:pPr>
            <a:endParaRPr sz="2000" b="0" i="0" u="none">
              <a:solidFill>
                <a:schemeClr val="dk1"/>
              </a:solidFill>
              <a:latin typeface="Arimo" panose="020B0604020202020204" charset="0"/>
              <a:ea typeface="Arimo" panose="020B0604020202020204" charset="0"/>
              <a:cs typeface="Arimo" panose="020B0604020202020204" charset="0"/>
              <a:sym typeface="Arial"/>
            </a:endParaRPr>
          </a:p>
        </p:txBody>
      </p:sp>
      <p:pic>
        <p:nvPicPr>
          <p:cNvPr id="2" name="Picture 1">
            <a:extLst>
              <a:ext uri="{FF2B5EF4-FFF2-40B4-BE49-F238E27FC236}">
                <a16:creationId xmlns:a16="http://schemas.microsoft.com/office/drawing/2014/main" id="{29BDA77E-1AB9-C04D-DA22-7AC2A3D2A6A4}"/>
              </a:ext>
            </a:extLst>
          </p:cNvPr>
          <p:cNvPicPr>
            <a:picLocks noChangeAspect="1"/>
          </p:cNvPicPr>
          <p:nvPr/>
        </p:nvPicPr>
        <p:blipFill>
          <a:blip r:embed="rId3"/>
          <a:srcRect l="24336" r="25323"/>
          <a:stretch/>
        </p:blipFill>
        <p:spPr>
          <a:xfrm>
            <a:off x="7076661" y="5098597"/>
            <a:ext cx="1806082" cy="1730828"/>
          </a:xfrm>
          <a:prstGeom prst="rect">
            <a:avLst/>
          </a:prstGeom>
        </p:spPr>
      </p:pic>
      <p:pic>
        <p:nvPicPr>
          <p:cNvPr id="2050" name="Picture 2" descr="MPA Charity Netball Tournament">
            <a:extLst>
              <a:ext uri="{FF2B5EF4-FFF2-40B4-BE49-F238E27FC236}">
                <a16:creationId xmlns:a16="http://schemas.microsoft.com/office/drawing/2014/main" id="{ADF29B06-B47B-BCB2-66CB-876CCE1791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47711" y="5163911"/>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5" name="Text Placeholder 4">
            <a:extLst>
              <a:ext uri="{FF2B5EF4-FFF2-40B4-BE49-F238E27FC236}">
                <a16:creationId xmlns:a16="http://schemas.microsoft.com/office/drawing/2014/main" id="{121FAC6D-EA9C-EF62-C52E-AA41E69A3BEA}"/>
              </a:ext>
            </a:extLst>
          </p:cNvPr>
          <p:cNvSpPr>
            <a:spLocks noGrp="1"/>
          </p:cNvSpPr>
          <p:nvPr>
            <p:ph type="body" idx="1"/>
          </p:nvPr>
        </p:nvSpPr>
        <p:spPr/>
        <p:txBody>
          <a:bodyPr/>
          <a:lstStyle/>
          <a:p>
            <a:endParaRPr lang="en-US"/>
          </a:p>
        </p:txBody>
      </p:sp>
      <p:sp>
        <p:nvSpPr>
          <p:cNvPr id="7" name="Title 6">
            <a:extLst>
              <a:ext uri="{FF2B5EF4-FFF2-40B4-BE49-F238E27FC236}">
                <a16:creationId xmlns:a16="http://schemas.microsoft.com/office/drawing/2014/main" id="{90371E91-0C36-DE6F-2A15-E127E92661FC}"/>
              </a:ext>
            </a:extLst>
          </p:cNvPr>
          <p:cNvSpPr>
            <a:spLocks noGrp="1"/>
          </p:cNvSpPr>
          <p:nvPr>
            <p:ph type="title"/>
          </p:nvPr>
        </p:nvSpPr>
        <p:spPr/>
        <p:txBody>
          <a:bodyPr/>
          <a:lstStyle/>
          <a:p>
            <a:endParaRPr lang="en-US"/>
          </a:p>
        </p:txBody>
      </p:sp>
      <p:pic>
        <p:nvPicPr>
          <p:cNvPr id="8" name="Picture 7">
            <a:extLst>
              <a:ext uri="{FF2B5EF4-FFF2-40B4-BE49-F238E27FC236}">
                <a16:creationId xmlns:a16="http://schemas.microsoft.com/office/drawing/2014/main" id="{36E458A8-A7AB-9CB2-0772-0979AAEC9A46}"/>
              </a:ext>
            </a:extLst>
          </p:cNvPr>
          <p:cNvPicPr>
            <a:picLocks noChangeAspect="1"/>
          </p:cNvPicPr>
          <p:nvPr/>
        </p:nvPicPr>
        <p:blipFill>
          <a:blip r:embed="rId3"/>
          <a:stretch>
            <a:fillRect/>
          </a:stretch>
        </p:blipFill>
        <p:spPr>
          <a:xfrm>
            <a:off x="254996" y="180734"/>
            <a:ext cx="8876171" cy="572162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9DC12-92E4-1FB8-7FC3-5D9BD54DD887}"/>
              </a:ext>
            </a:extLst>
          </p:cNvPr>
          <p:cNvSpPr>
            <a:spLocks noGrp="1"/>
          </p:cNvSpPr>
          <p:nvPr>
            <p:ph type="title"/>
          </p:nvPr>
        </p:nvSpPr>
        <p:spPr/>
        <p:txBody>
          <a:bodyPr/>
          <a:lstStyle/>
          <a:p>
            <a:r>
              <a:rPr lang="en-GB" b="1">
                <a:latin typeface="Arimo" panose="020B0604020202020204" charset="0"/>
                <a:ea typeface="Arimo" panose="020B0604020202020204" charset="0"/>
                <a:cs typeface="Arimo" panose="020B0604020202020204" charset="0"/>
              </a:rPr>
              <a:t>Assessment and Parent Interviews</a:t>
            </a:r>
          </a:p>
        </p:txBody>
      </p:sp>
      <p:sp>
        <p:nvSpPr>
          <p:cNvPr id="3" name="Text Placeholder 2">
            <a:extLst>
              <a:ext uri="{FF2B5EF4-FFF2-40B4-BE49-F238E27FC236}">
                <a16:creationId xmlns:a16="http://schemas.microsoft.com/office/drawing/2014/main" id="{0926015D-8AF3-A48F-3410-4BD5942C7036}"/>
              </a:ext>
            </a:extLst>
          </p:cNvPr>
          <p:cNvSpPr>
            <a:spLocks noGrp="1"/>
          </p:cNvSpPr>
          <p:nvPr>
            <p:ph type="body" idx="1"/>
          </p:nvPr>
        </p:nvSpPr>
        <p:spPr>
          <a:xfrm>
            <a:off x="190500" y="914400"/>
            <a:ext cx="8763000" cy="3579812"/>
          </a:xfrm>
        </p:spPr>
        <p:txBody>
          <a:bodyPr/>
          <a:lstStyle/>
          <a:p>
            <a:pPr marL="0">
              <a:spcBef>
                <a:spcPts val="0"/>
              </a:spcBef>
            </a:pPr>
            <a:r>
              <a:rPr lang="en-GB" sz="2400" b="0" dirty="0">
                <a:latin typeface="Arimo"/>
                <a:ea typeface="Arimo"/>
                <a:cs typeface="Arimo"/>
              </a:rPr>
              <a:t>Your child's progress will be regularly evaluated throughout the year, using both formal and informal assessments. Teachers will administer summative, nationally recognised tests in Reading and Maths to monitor progress, alongside ongoing teacher assessments.</a:t>
            </a:r>
          </a:p>
          <a:p>
            <a:pPr marL="0">
              <a:spcBef>
                <a:spcPts val="0"/>
              </a:spcBef>
            </a:pPr>
            <a:r>
              <a:rPr lang="en-GB" sz="2400" b="0" dirty="0">
                <a:latin typeface="Arimo"/>
                <a:ea typeface="Arimo"/>
                <a:cs typeface="Arimo"/>
              </a:rPr>
              <a:t>For Writing, teachers will assess work based on National Curriculum criteria.</a:t>
            </a:r>
          </a:p>
          <a:p>
            <a:pPr marL="0">
              <a:spcBef>
                <a:spcPts val="0"/>
              </a:spcBef>
            </a:pPr>
            <a:r>
              <a:rPr lang="en-GB" sz="2400" b="0" dirty="0">
                <a:latin typeface="Arimo"/>
                <a:ea typeface="Arimo"/>
                <a:cs typeface="Arimo"/>
              </a:rPr>
              <a:t>During Parent-Teacher Interviews, teachers will share your child's progress and achievement. These interviews will be held on:</a:t>
            </a:r>
          </a:p>
          <a:p>
            <a:pPr marL="0" indent="-285750" algn="ctr">
              <a:spcBef>
                <a:spcPts val="0"/>
              </a:spcBef>
              <a:buFont typeface="Arial" panose="020B0604020202020204" pitchFamily="34" charset="0"/>
              <a:buChar char="•"/>
            </a:pPr>
            <a:r>
              <a:rPr lang="en-GB" sz="2400" dirty="0">
                <a:latin typeface="Arimo"/>
                <a:ea typeface="Arimo"/>
                <a:cs typeface="Arimo"/>
              </a:rPr>
              <a:t>Wednesday 18th &amp; Thursday 19th November 2026.</a:t>
            </a:r>
            <a:endParaRPr lang="en-GB" sz="2400" dirty="0">
              <a:latin typeface="Arimo" panose="020B0604020202020204" charset="0"/>
              <a:ea typeface="Arimo" panose="020B0604020202020204" charset="0"/>
              <a:cs typeface="Arimo" panose="020B0604020202020204" charset="0"/>
            </a:endParaRPr>
          </a:p>
        </p:txBody>
      </p:sp>
    </p:spTree>
    <p:extLst>
      <p:ext uri="{BB962C8B-B14F-4D97-AF65-F5344CB8AC3E}">
        <p14:creationId xmlns:p14="http://schemas.microsoft.com/office/powerpoint/2010/main" val="3306891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8"/>
          <p:cNvSpPr txBox="1">
            <a:spLocks noGrp="1"/>
          </p:cNvSpPr>
          <p:nvPr>
            <p:ph type="title"/>
          </p:nvPr>
        </p:nvSpPr>
        <p:spPr>
          <a:xfrm>
            <a:off x="827087" y="115887"/>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mo" panose="020B0604020202020204" charset="0"/>
                <a:ea typeface="Arimo" panose="020B0604020202020204" charset="0"/>
                <a:cs typeface="Arimo" panose="020B0604020202020204" charset="0"/>
                <a:sym typeface="Arial"/>
              </a:rPr>
              <a:t>Homework in Year 4</a:t>
            </a:r>
            <a:endParaRPr>
              <a:latin typeface="Arimo" panose="020B0604020202020204" charset="0"/>
              <a:ea typeface="Arimo" panose="020B0604020202020204" charset="0"/>
              <a:cs typeface="Arimo" panose="020B0604020202020204" charset="0"/>
            </a:endParaRPr>
          </a:p>
        </p:txBody>
      </p:sp>
      <p:sp>
        <p:nvSpPr>
          <p:cNvPr id="116" name="Google Shape;116;p18"/>
          <p:cNvSpPr txBox="1">
            <a:spLocks noGrp="1"/>
          </p:cNvSpPr>
          <p:nvPr>
            <p:ph type="body" idx="1"/>
          </p:nvPr>
        </p:nvSpPr>
        <p:spPr>
          <a:xfrm>
            <a:off x="149786" y="665162"/>
            <a:ext cx="8713800" cy="4575432"/>
          </a:xfrm>
          <a:prstGeom prst="rect">
            <a:avLst/>
          </a:prstGeom>
          <a:noFill/>
          <a:ln>
            <a:noFill/>
          </a:ln>
        </p:spPr>
        <p:txBody>
          <a:bodyPr spcFirstLastPara="1" wrap="square" lIns="91425" tIns="45700" rIns="91425" bIns="45700" anchor="t" anchorCtr="0">
            <a:normAutofit fontScale="92500" lnSpcReduction="10000"/>
          </a:bodyPr>
          <a:lstStyle/>
          <a:p>
            <a:pPr marL="0" indent="-342900">
              <a:lnSpc>
                <a:spcPct val="110000"/>
              </a:lnSpc>
              <a:spcBef>
                <a:spcPts val="0"/>
              </a:spcBef>
              <a:buClr>
                <a:schemeClr val="dk1"/>
              </a:buClr>
              <a:buSzPts val="1800"/>
              <a:buFont typeface="Arial" panose="020B0604020202020204" pitchFamily="34" charset="0"/>
              <a:buChar char="•"/>
            </a:pPr>
            <a:r>
              <a:rPr lang="en-US" sz="2400" b="0" i="0" u="none" dirty="0">
                <a:solidFill>
                  <a:schemeClr val="tx1"/>
                </a:solidFill>
                <a:latin typeface="Arimo"/>
                <a:ea typeface="Arimo"/>
                <a:cs typeface="Arimo"/>
                <a:sym typeface="Arial"/>
              </a:rPr>
              <a:t>Daily reading should take place every day Please keep hearing your </a:t>
            </a:r>
            <a:r>
              <a:rPr lang="en-GB" sz="2400" b="0" dirty="0">
                <a:solidFill>
                  <a:schemeClr val="tx1"/>
                </a:solidFill>
                <a:latin typeface="Arimo"/>
                <a:ea typeface="Arimo"/>
                <a:cs typeface="Arimo"/>
                <a:sym typeface="Arial"/>
              </a:rPr>
              <a:t>child read and continue to sign</a:t>
            </a:r>
            <a:r>
              <a:rPr lang="en-GB" sz="2400" b="0" i="0" u="none" dirty="0">
                <a:solidFill>
                  <a:schemeClr val="tx1"/>
                </a:solidFill>
                <a:latin typeface="Arimo"/>
                <a:ea typeface="Arimo"/>
                <a:cs typeface="Arimo"/>
                <a:sym typeface="Arial"/>
              </a:rPr>
              <a:t> and date the reading diary. Reading books should be in school every day for reading opportunities with an adult. </a:t>
            </a:r>
          </a:p>
          <a:p>
            <a:pPr marL="0" indent="-342900">
              <a:lnSpc>
                <a:spcPct val="110000"/>
              </a:lnSpc>
              <a:spcBef>
                <a:spcPts val="0"/>
              </a:spcBef>
              <a:buClr>
                <a:schemeClr val="dk1"/>
              </a:buClr>
              <a:buSzPts val="1800"/>
              <a:buFont typeface="Arial" panose="020B0604020202020204" pitchFamily="34" charset="0"/>
              <a:buChar char="•"/>
            </a:pPr>
            <a:endParaRPr lang="en-US" sz="2400" b="0">
              <a:solidFill>
                <a:schemeClr val="tx1"/>
              </a:solidFill>
              <a:latin typeface="Arimo" panose="020B0604020202020204" charset="0"/>
              <a:ea typeface="Arimo" panose="020B0604020202020204" charset="0"/>
              <a:cs typeface="Arimo" panose="020B0604020202020204" charset="0"/>
              <a:sym typeface="Arial"/>
            </a:endParaRPr>
          </a:p>
          <a:p>
            <a:pPr marL="0" marR="0" lvl="0" indent="-342900" algn="l" rtl="0">
              <a:lnSpc>
                <a:spcPct val="110000"/>
              </a:lnSpc>
              <a:spcBef>
                <a:spcPts val="0"/>
              </a:spcBef>
              <a:spcAft>
                <a:spcPts val="0"/>
              </a:spcAft>
              <a:buClr>
                <a:schemeClr val="dk1"/>
              </a:buClr>
              <a:buSzPts val="1800"/>
              <a:buFont typeface="Arial" panose="020B0604020202020204" pitchFamily="34" charset="0"/>
              <a:buChar char="•"/>
            </a:pPr>
            <a:r>
              <a:rPr lang="en-US" sz="2400" b="0" i="0" u="none" dirty="0">
                <a:solidFill>
                  <a:schemeClr val="tx1"/>
                </a:solidFill>
                <a:latin typeface="Arimo"/>
                <a:ea typeface="Arimo"/>
                <a:cs typeface="Arimo"/>
                <a:sym typeface="Arial"/>
              </a:rPr>
              <a:t>Children can access Doodle Maths</a:t>
            </a:r>
            <a:r>
              <a:rPr lang="en-US" sz="2400" b="0" dirty="0">
                <a:solidFill>
                  <a:schemeClr val="tx1"/>
                </a:solidFill>
                <a:latin typeface="Arimo"/>
                <a:ea typeface="Arimo"/>
                <a:cs typeface="Arimo"/>
                <a:sym typeface="Arial"/>
              </a:rPr>
              <a:t> and Times Table Rock Stars. Children can find their logins in their homework book. </a:t>
            </a:r>
            <a:endParaRPr lang="en-US" sz="2400" b="0" dirty="0">
              <a:solidFill>
                <a:schemeClr val="tx1"/>
              </a:solidFill>
              <a:latin typeface="Arimo"/>
              <a:ea typeface="Arimo"/>
              <a:cs typeface="Arimo"/>
            </a:endParaRPr>
          </a:p>
          <a:p>
            <a:pPr marL="0" indent="-342900">
              <a:lnSpc>
                <a:spcPct val="110000"/>
              </a:lnSpc>
              <a:spcBef>
                <a:spcPts val="0"/>
              </a:spcBef>
              <a:buClr>
                <a:schemeClr val="dk1"/>
              </a:buClr>
              <a:buSzPts val="1800"/>
              <a:buFont typeface="Arial" panose="020B0604020202020204" pitchFamily="34" charset="0"/>
              <a:buChar char="•"/>
            </a:pPr>
            <a:r>
              <a:rPr lang="en-US" sz="2400" b="0" dirty="0">
                <a:solidFill>
                  <a:schemeClr val="tx1"/>
                </a:solidFill>
                <a:latin typeface="Arimo"/>
                <a:ea typeface="Arimo"/>
                <a:cs typeface="Arimo"/>
                <a:sym typeface="Arial"/>
              </a:rPr>
              <a:t>    </a:t>
            </a:r>
            <a:r>
              <a:rPr lang="en-US" sz="2400" b="0" i="0" u="none" dirty="0">
                <a:solidFill>
                  <a:schemeClr val="tx1"/>
                </a:solidFill>
                <a:latin typeface="Arimo"/>
                <a:ea typeface="Arimo"/>
                <a:cs typeface="Arimo"/>
                <a:sym typeface="Arial"/>
              </a:rPr>
              <a:t>Once a week, children will re</a:t>
            </a:r>
            <a:r>
              <a:rPr lang="en-US" sz="2400" b="0" dirty="0">
                <a:solidFill>
                  <a:schemeClr val="tx1"/>
                </a:solidFill>
                <a:latin typeface="Arimo"/>
                <a:ea typeface="Arimo"/>
                <a:cs typeface="Arimo"/>
                <a:sym typeface="Arial"/>
              </a:rPr>
              <a:t>ceive an English and Maths based homework. Homework will be set on Thursday and returned back to school on Tuesday </a:t>
            </a:r>
            <a:endParaRPr lang="en-US" sz="2400" b="0" dirty="0">
              <a:solidFill>
                <a:schemeClr val="tx1"/>
              </a:solidFill>
              <a:latin typeface="Arimo"/>
              <a:ea typeface="Arimo"/>
              <a:cs typeface="Arimo"/>
            </a:endParaRPr>
          </a:p>
          <a:p>
            <a:pPr marL="0" indent="-342900">
              <a:lnSpc>
                <a:spcPct val="110000"/>
              </a:lnSpc>
              <a:buClr>
                <a:schemeClr val="dk1"/>
              </a:buClr>
              <a:buSzPts val="1800"/>
              <a:buFont typeface="Arial" panose="020B0604020202020204" pitchFamily="34" charset="0"/>
              <a:buChar char="•"/>
            </a:pPr>
            <a:r>
              <a:rPr lang="en-US" sz="2400" b="0" i="0" u="none" dirty="0">
                <a:solidFill>
                  <a:schemeClr val="tx1"/>
                </a:solidFill>
                <a:latin typeface="Arimo"/>
                <a:ea typeface="Arimo"/>
                <a:cs typeface="Arimo"/>
                <a:sym typeface="Arial"/>
              </a:rPr>
              <a:t>Please support your child </a:t>
            </a:r>
            <a:r>
              <a:rPr lang="en-GB" sz="2400" b="0" i="0" u="none" dirty="0">
                <a:solidFill>
                  <a:schemeClr val="tx1"/>
                </a:solidFill>
                <a:latin typeface="Arimo"/>
                <a:ea typeface="Arimo"/>
                <a:cs typeface="Arimo"/>
                <a:sym typeface="Arial"/>
              </a:rPr>
              <a:t>to find a suitable time and day to complete homework</a:t>
            </a:r>
            <a:r>
              <a:rPr lang="en-GB" sz="2400" b="0" dirty="0">
                <a:solidFill>
                  <a:schemeClr val="tx1"/>
                </a:solidFill>
                <a:latin typeface="Arimo"/>
                <a:ea typeface="Arimo"/>
                <a:cs typeface="Arimo"/>
                <a:sym typeface="Arial"/>
              </a:rPr>
              <a:t>,</a:t>
            </a:r>
            <a:r>
              <a:rPr lang="en-GB" sz="2400" b="0" i="0" u="none" dirty="0">
                <a:solidFill>
                  <a:schemeClr val="tx1"/>
                </a:solidFill>
                <a:latin typeface="Arimo"/>
                <a:ea typeface="Arimo"/>
                <a:cs typeface="Arimo"/>
                <a:sym typeface="Arial"/>
              </a:rPr>
              <a:t> ready to hand in on time. </a:t>
            </a:r>
            <a:endParaRPr lang="en-GB" sz="2400" b="0" i="0" u="none" dirty="0">
              <a:solidFill>
                <a:schemeClr val="tx1"/>
              </a:solidFill>
              <a:latin typeface="Arimo"/>
              <a:ea typeface="Arimo"/>
              <a:cs typeface="Arimo"/>
            </a:endParaRPr>
          </a:p>
          <a:p>
            <a:pPr marL="0" marR="0" lvl="0" indent="0" algn="l" rtl="0">
              <a:lnSpc>
                <a:spcPct val="110000"/>
              </a:lnSpc>
              <a:spcBef>
                <a:spcPts val="800"/>
              </a:spcBef>
              <a:spcAft>
                <a:spcPts val="0"/>
              </a:spcAft>
              <a:buClr>
                <a:schemeClr val="dk1"/>
              </a:buClr>
              <a:buSzPts val="1800"/>
            </a:pPr>
            <a:endParaRPr lang="en-GB" sz="2400" b="0" i="0" u="none" dirty="0">
              <a:solidFill>
                <a:schemeClr val="tx1"/>
              </a:solidFill>
              <a:latin typeface="Arimo"/>
              <a:ea typeface="Arimo"/>
              <a:cs typeface="Arimo"/>
            </a:endParaRPr>
          </a:p>
        </p:txBody>
      </p:sp>
      <p:pic>
        <p:nvPicPr>
          <p:cNvPr id="3" name="Picture 2">
            <a:extLst>
              <a:ext uri="{FF2B5EF4-FFF2-40B4-BE49-F238E27FC236}">
                <a16:creationId xmlns:a16="http://schemas.microsoft.com/office/drawing/2014/main" id="{EA09AB79-226C-EE8A-AD7C-B447DAA5557D}"/>
              </a:ext>
            </a:extLst>
          </p:cNvPr>
          <p:cNvPicPr>
            <a:picLocks noChangeAspect="1"/>
          </p:cNvPicPr>
          <p:nvPr/>
        </p:nvPicPr>
        <p:blipFill>
          <a:blip r:embed="rId3"/>
          <a:stretch>
            <a:fillRect/>
          </a:stretch>
        </p:blipFill>
        <p:spPr>
          <a:xfrm>
            <a:off x="5793650" y="5367540"/>
            <a:ext cx="3200564" cy="1289998"/>
          </a:xfrm>
          <a:prstGeom prst="rect">
            <a:avLst/>
          </a:prstGeom>
        </p:spPr>
      </p:pic>
      <p:pic>
        <p:nvPicPr>
          <p:cNvPr id="2" name="Picture 1">
            <a:extLst>
              <a:ext uri="{FF2B5EF4-FFF2-40B4-BE49-F238E27FC236}">
                <a16:creationId xmlns:a16="http://schemas.microsoft.com/office/drawing/2014/main" id="{588E48DA-35BF-7EEC-6BB8-43320A48DDE8}"/>
              </a:ext>
            </a:extLst>
          </p:cNvPr>
          <p:cNvPicPr>
            <a:picLocks noChangeAspect="1"/>
          </p:cNvPicPr>
          <p:nvPr/>
        </p:nvPicPr>
        <p:blipFill>
          <a:blip r:embed="rId4"/>
          <a:stretch>
            <a:fillRect/>
          </a:stretch>
        </p:blipFill>
        <p:spPr>
          <a:xfrm>
            <a:off x="3603573" y="5175164"/>
            <a:ext cx="1968601" cy="1682836"/>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430CB-F445-BC04-4E04-C5A84A0F2E53}"/>
              </a:ext>
            </a:extLst>
          </p:cNvPr>
          <p:cNvSpPr>
            <a:spLocks noGrp="1"/>
          </p:cNvSpPr>
          <p:nvPr>
            <p:ph type="title"/>
          </p:nvPr>
        </p:nvSpPr>
        <p:spPr/>
        <p:txBody>
          <a:bodyPr/>
          <a:lstStyle/>
          <a:p>
            <a:r>
              <a:rPr lang="en-GB" b="1" u="sng"/>
              <a:t>Multiplication Tables Check (MTC)</a:t>
            </a:r>
          </a:p>
        </p:txBody>
      </p:sp>
      <p:sp>
        <p:nvSpPr>
          <p:cNvPr id="3" name="Google Shape;128;p20">
            <a:extLst>
              <a:ext uri="{FF2B5EF4-FFF2-40B4-BE49-F238E27FC236}">
                <a16:creationId xmlns:a16="http://schemas.microsoft.com/office/drawing/2014/main" id="{3D51689A-7E93-27B5-643F-BC52B38AA609}"/>
              </a:ext>
            </a:extLst>
          </p:cNvPr>
          <p:cNvSpPr txBox="1">
            <a:spLocks/>
          </p:cNvSpPr>
          <p:nvPr/>
        </p:nvSpPr>
        <p:spPr>
          <a:xfrm>
            <a:off x="297316" y="1024617"/>
            <a:ext cx="8208962" cy="4464050"/>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spcBef>
                <a:spcPts val="800"/>
              </a:spcBef>
              <a:buClr>
                <a:schemeClr val="dk1"/>
              </a:buClr>
              <a:buSzPts val="2400"/>
              <a:buFont typeface="Arial" panose="020B0604020202020204" pitchFamily="34" charset="0"/>
              <a:buChar char="•"/>
            </a:pPr>
            <a:r>
              <a:rPr lang="en-GB" sz="2400" dirty="0">
                <a:solidFill>
                  <a:schemeClr val="dk1"/>
                </a:solidFill>
              </a:rPr>
              <a:t> Takes place in June 2027</a:t>
            </a:r>
          </a:p>
          <a:p>
            <a:pPr marL="342900" indent="-342900">
              <a:spcBef>
                <a:spcPts val="800"/>
              </a:spcBef>
              <a:buClr>
                <a:schemeClr val="dk1"/>
              </a:buClr>
              <a:buSzPts val="2400"/>
              <a:buFont typeface="Arial" panose="020B0604020202020204" pitchFamily="34" charset="0"/>
              <a:buChar char="•"/>
            </a:pPr>
            <a:r>
              <a:rPr lang="en-GB" sz="2400" dirty="0">
                <a:solidFill>
                  <a:schemeClr val="dk1"/>
                </a:solidFill>
              </a:rPr>
              <a:t>The children need to be able to answer their times tables 1-12 in 5 seconds per question.</a:t>
            </a:r>
          </a:p>
          <a:p>
            <a:pPr marL="342900" indent="-342900">
              <a:spcBef>
                <a:spcPts val="800"/>
              </a:spcBef>
              <a:buClr>
                <a:schemeClr val="dk1"/>
              </a:buClr>
              <a:buSzPts val="2400"/>
              <a:buFont typeface="Arial" panose="020B0604020202020204" pitchFamily="34" charset="0"/>
              <a:buChar char="•"/>
            </a:pPr>
            <a:r>
              <a:rPr lang="en-GB" sz="2400" dirty="0">
                <a:solidFill>
                  <a:schemeClr val="dk1"/>
                </a:solidFill>
              </a:rPr>
              <a:t>We will be practising in school regularly using both TTRS and </a:t>
            </a:r>
            <a:r>
              <a:rPr lang="en-GB" sz="2400" dirty="0" err="1">
                <a:solidFill>
                  <a:schemeClr val="dk1"/>
                </a:solidFill>
              </a:rPr>
              <a:t>physcial</a:t>
            </a:r>
            <a:r>
              <a:rPr lang="en-GB" sz="2400" dirty="0">
                <a:solidFill>
                  <a:schemeClr val="dk1"/>
                </a:solidFill>
              </a:rPr>
              <a:t> paper quizzes.</a:t>
            </a:r>
          </a:p>
          <a:p>
            <a:pPr marL="342900" indent="-342900">
              <a:spcBef>
                <a:spcPts val="800"/>
              </a:spcBef>
              <a:buClr>
                <a:schemeClr val="dk1"/>
              </a:buClr>
              <a:buSzPts val="2400"/>
              <a:buFont typeface="Arial" panose="020B0604020202020204" pitchFamily="34" charset="0"/>
              <a:buChar char="•"/>
            </a:pPr>
            <a:r>
              <a:rPr lang="en-GB" sz="2400" dirty="0">
                <a:solidFill>
                  <a:schemeClr val="dk1"/>
                </a:solidFill>
              </a:rPr>
              <a:t>We would like the children to practise at home using Times Table Rockstars.</a:t>
            </a:r>
          </a:p>
          <a:p>
            <a:pPr>
              <a:spcBef>
                <a:spcPts val="800"/>
              </a:spcBef>
              <a:buClr>
                <a:schemeClr val="dk1"/>
              </a:buClr>
              <a:buSzPts val="2400"/>
            </a:pPr>
            <a:endParaRPr lang="en-GB" sz="2400" dirty="0">
              <a:solidFill>
                <a:schemeClr val="dk1"/>
              </a:solidFill>
            </a:endParaRPr>
          </a:p>
          <a:p>
            <a:pPr marL="342900" indent="-342900">
              <a:spcBef>
                <a:spcPts val="800"/>
              </a:spcBef>
            </a:pPr>
            <a:endParaRPr lang="en-GB" sz="2400">
              <a:solidFill>
                <a:schemeClr val="dk1"/>
              </a:solidFill>
            </a:endParaRPr>
          </a:p>
        </p:txBody>
      </p:sp>
    </p:spTree>
    <p:extLst>
      <p:ext uri="{BB962C8B-B14F-4D97-AF65-F5344CB8AC3E}">
        <p14:creationId xmlns:p14="http://schemas.microsoft.com/office/powerpoint/2010/main" val="35615136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9"/>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err="1">
                <a:solidFill>
                  <a:schemeClr val="dk1"/>
                </a:solidFill>
                <a:latin typeface="Arimo" panose="020B0604020202020204" charset="0"/>
                <a:ea typeface="Arimo" panose="020B0604020202020204" charset="0"/>
                <a:cs typeface="Arimo" panose="020B0604020202020204" charset="0"/>
                <a:sym typeface="Arial"/>
              </a:rPr>
              <a:t>Maths</a:t>
            </a:r>
            <a:endParaRPr>
              <a:latin typeface="Arimo" panose="020B0604020202020204" charset="0"/>
              <a:ea typeface="Arimo" panose="020B0604020202020204" charset="0"/>
              <a:cs typeface="Arimo" panose="020B0604020202020204" charset="0"/>
            </a:endParaRPr>
          </a:p>
        </p:txBody>
      </p:sp>
      <p:sp>
        <p:nvSpPr>
          <p:cNvPr id="122" name="Google Shape;122;p19"/>
          <p:cNvSpPr txBox="1">
            <a:spLocks noGrp="1"/>
          </p:cNvSpPr>
          <p:nvPr>
            <p:ph type="body" idx="1"/>
          </p:nvPr>
        </p:nvSpPr>
        <p:spPr>
          <a:xfrm>
            <a:off x="402771" y="981075"/>
            <a:ext cx="8186058" cy="3968296"/>
          </a:xfrm>
          <a:prstGeom prst="rect">
            <a:avLst/>
          </a:prstGeom>
          <a:noFill/>
          <a:ln>
            <a:noFill/>
          </a:ln>
        </p:spPr>
        <p:txBody>
          <a:bodyPr spcFirstLastPara="1" wrap="square" lIns="91425" tIns="45700" rIns="91425" bIns="45700" anchor="t" anchorCtr="0">
            <a:noAutofit/>
          </a:bodyPr>
          <a:lstStyle/>
          <a:p>
            <a:pPr marL="0" marR="0" lvl="0" indent="-342900" algn="l" rtl="0">
              <a:lnSpc>
                <a:spcPct val="100000"/>
              </a:lnSpc>
              <a:spcBef>
                <a:spcPts val="0"/>
              </a:spcBef>
              <a:spcAft>
                <a:spcPts val="0"/>
              </a:spcAft>
              <a:buClr>
                <a:schemeClr val="dk1"/>
              </a:buClr>
              <a:buSzPts val="2400"/>
              <a:buFont typeface="Arial"/>
              <a:buNone/>
            </a:pPr>
            <a:r>
              <a:rPr lang="en-US" sz="2400" b="0" i="0" u="none">
                <a:solidFill>
                  <a:schemeClr val="dk1"/>
                </a:solidFill>
                <a:latin typeface="Arimo" panose="020B0604020202020204" charset="0"/>
                <a:ea typeface="Arimo" panose="020B0604020202020204" charset="0"/>
                <a:cs typeface="Arimo" panose="020B0604020202020204" charset="0"/>
                <a:sym typeface="Arial"/>
              </a:rPr>
              <a:t>We teach </a:t>
            </a:r>
            <a:r>
              <a:rPr lang="en-US" sz="2400" b="0" i="0" u="none" err="1">
                <a:solidFill>
                  <a:schemeClr val="dk1"/>
                </a:solidFill>
                <a:latin typeface="Arimo" panose="020B0604020202020204" charset="0"/>
                <a:ea typeface="Arimo" panose="020B0604020202020204" charset="0"/>
                <a:cs typeface="Arimo" panose="020B0604020202020204" charset="0"/>
                <a:sym typeface="Arial"/>
              </a:rPr>
              <a:t>Maths</a:t>
            </a:r>
            <a:r>
              <a:rPr lang="en-US" sz="2400" b="0" i="0" u="none">
                <a:solidFill>
                  <a:schemeClr val="dk1"/>
                </a:solidFill>
                <a:latin typeface="Arimo" panose="020B0604020202020204" charset="0"/>
                <a:ea typeface="Arimo" panose="020B0604020202020204" charset="0"/>
                <a:cs typeface="Arimo" panose="020B0604020202020204" charset="0"/>
                <a:sym typeface="Arial"/>
              </a:rPr>
              <a:t> daily following the White Rose scheme. We work hard to challenge and support each child. </a:t>
            </a:r>
            <a:endParaRPr sz="2400">
              <a:latin typeface="Arimo" panose="020B0604020202020204" charset="0"/>
              <a:ea typeface="Arimo" panose="020B0604020202020204" charset="0"/>
              <a:cs typeface="Arimo" panose="020B0604020202020204" charset="0"/>
            </a:endParaRPr>
          </a:p>
          <a:p>
            <a:pPr marL="0" marR="0" lvl="0" indent="-342900" algn="l" rtl="0">
              <a:lnSpc>
                <a:spcPct val="100000"/>
              </a:lnSpc>
              <a:spcBef>
                <a:spcPts val="800"/>
              </a:spcBef>
              <a:spcAft>
                <a:spcPts val="0"/>
              </a:spcAft>
              <a:buClr>
                <a:schemeClr val="dk1"/>
              </a:buClr>
              <a:buSzPts val="2400"/>
              <a:buFont typeface="Arial"/>
              <a:buNone/>
            </a:pPr>
            <a:r>
              <a:rPr lang="en-US" sz="2400" b="0" i="0" u="none">
                <a:solidFill>
                  <a:schemeClr val="dk1"/>
                </a:solidFill>
                <a:latin typeface="Arimo" panose="020B0604020202020204" charset="0"/>
                <a:ea typeface="Arimo" panose="020B0604020202020204" charset="0"/>
                <a:cs typeface="Arimo" panose="020B0604020202020204" charset="0"/>
                <a:sym typeface="Arial"/>
              </a:rPr>
              <a:t>Challenge and problem solving is included in </a:t>
            </a:r>
            <a:r>
              <a:rPr lang="en-US" sz="2400" b="0" err="1">
                <a:latin typeface="Arimo" panose="020B0604020202020204" charset="0"/>
                <a:ea typeface="Arimo" panose="020B0604020202020204" charset="0"/>
                <a:cs typeface="Arimo" panose="020B0604020202020204" charset="0"/>
                <a:sym typeface="Arial"/>
              </a:rPr>
              <a:t>M</a:t>
            </a:r>
            <a:r>
              <a:rPr lang="en-US" sz="2400" b="0" i="0" u="none" err="1">
                <a:solidFill>
                  <a:schemeClr val="dk1"/>
                </a:solidFill>
                <a:latin typeface="Arimo" panose="020B0604020202020204" charset="0"/>
                <a:ea typeface="Arimo" panose="020B0604020202020204" charset="0"/>
                <a:cs typeface="Arimo" panose="020B0604020202020204" charset="0"/>
                <a:sym typeface="Arial"/>
              </a:rPr>
              <a:t>aths</a:t>
            </a:r>
            <a:r>
              <a:rPr lang="en-US" sz="2400" b="0" i="0" u="none">
                <a:solidFill>
                  <a:schemeClr val="dk1"/>
                </a:solidFill>
                <a:latin typeface="Arimo" panose="020B0604020202020204" charset="0"/>
                <a:ea typeface="Arimo" panose="020B0604020202020204" charset="0"/>
                <a:cs typeface="Arimo" panose="020B0604020202020204" charset="0"/>
                <a:sym typeface="Arial"/>
              </a:rPr>
              <a:t> lessons and linked to everyday situations </a:t>
            </a:r>
            <a:r>
              <a:rPr lang="en-US" sz="2400" b="0" i="0" u="none" err="1">
                <a:solidFill>
                  <a:schemeClr val="dk1"/>
                </a:solidFill>
                <a:latin typeface="Arimo" panose="020B0604020202020204" charset="0"/>
                <a:ea typeface="Arimo" panose="020B0604020202020204" charset="0"/>
                <a:cs typeface="Arimo" panose="020B0604020202020204" charset="0"/>
                <a:sym typeface="Arial"/>
              </a:rPr>
              <a:t>e.g</a:t>
            </a:r>
            <a:r>
              <a:rPr lang="en-US" sz="2400" b="0" i="0" u="none">
                <a:solidFill>
                  <a:schemeClr val="dk1"/>
                </a:solidFill>
                <a:latin typeface="Arimo" panose="020B0604020202020204" charset="0"/>
                <a:ea typeface="Arimo" panose="020B0604020202020204" charset="0"/>
                <a:cs typeface="Arimo" panose="020B0604020202020204" charset="0"/>
                <a:sym typeface="Arial"/>
              </a:rPr>
              <a:t> money, time, weighing and measuring.</a:t>
            </a:r>
            <a:endParaRPr sz="2400">
              <a:latin typeface="Arimo" panose="020B0604020202020204" charset="0"/>
              <a:ea typeface="Arimo" panose="020B0604020202020204" charset="0"/>
              <a:cs typeface="Arimo" panose="020B0604020202020204" charset="0"/>
            </a:endParaRPr>
          </a:p>
          <a:p>
            <a:pPr marL="0" marR="0" lvl="0" indent="-342900" algn="l" rtl="0">
              <a:lnSpc>
                <a:spcPct val="100000"/>
              </a:lnSpc>
              <a:spcBef>
                <a:spcPts val="800"/>
              </a:spcBef>
              <a:spcAft>
                <a:spcPts val="0"/>
              </a:spcAft>
              <a:buClr>
                <a:schemeClr val="dk1"/>
              </a:buClr>
              <a:buSzPts val="2400"/>
              <a:buFont typeface="Arial"/>
              <a:buNone/>
            </a:pPr>
            <a:r>
              <a:rPr lang="en-US" sz="2400" b="0" i="0" u="none">
                <a:solidFill>
                  <a:schemeClr val="dk1"/>
                </a:solidFill>
                <a:latin typeface="Arimo" panose="020B0604020202020204" charset="0"/>
                <a:ea typeface="Arimo" panose="020B0604020202020204" charset="0"/>
                <a:cs typeface="Arimo" panose="020B0604020202020204" charset="0"/>
                <a:sym typeface="Arial"/>
              </a:rPr>
              <a:t>Children can access Doodle </a:t>
            </a:r>
            <a:r>
              <a:rPr lang="en-US" sz="2400" b="0" i="0" u="none" err="1">
                <a:solidFill>
                  <a:schemeClr val="dk1"/>
                </a:solidFill>
                <a:latin typeface="Arimo" panose="020B0604020202020204" charset="0"/>
                <a:ea typeface="Arimo" panose="020B0604020202020204" charset="0"/>
                <a:cs typeface="Arimo" panose="020B0604020202020204" charset="0"/>
                <a:sym typeface="Arial"/>
              </a:rPr>
              <a:t>Maths</a:t>
            </a:r>
            <a:r>
              <a:rPr lang="en-US" sz="2400" b="0" i="0" u="none">
                <a:solidFill>
                  <a:schemeClr val="dk1"/>
                </a:solidFill>
                <a:latin typeface="Arimo" panose="020B0604020202020204" charset="0"/>
                <a:ea typeface="Arimo" panose="020B0604020202020204" charset="0"/>
                <a:cs typeface="Arimo" panose="020B0604020202020204" charset="0"/>
                <a:sym typeface="Arial"/>
              </a:rPr>
              <a:t> and Times Table Rock Stars in school and at home. </a:t>
            </a:r>
            <a:endParaRPr sz="2400" b="1" i="0" u="none">
              <a:solidFill>
                <a:schemeClr val="dk1"/>
              </a:solidFill>
              <a:latin typeface="Arimo" panose="020B0604020202020204" charset="0"/>
              <a:ea typeface="Arimo" panose="020B0604020202020204" charset="0"/>
              <a:cs typeface="Arimo" panose="020B0604020202020204" charset="0"/>
              <a:sym typeface="Libre Franklin"/>
            </a:endParaRPr>
          </a:p>
          <a:p>
            <a:pPr marL="342900" marR="0" lvl="0" indent="-342900" algn="l" rtl="0">
              <a:spcBef>
                <a:spcPts val="800"/>
              </a:spcBef>
              <a:spcAft>
                <a:spcPts val="0"/>
              </a:spcAft>
              <a:buNone/>
            </a:pPr>
            <a:endParaRPr sz="1600" b="1" i="0" u="none">
              <a:solidFill>
                <a:schemeClr val="dk1"/>
              </a:solidFill>
              <a:latin typeface="Libre Franklin"/>
              <a:ea typeface="Libre Franklin"/>
              <a:cs typeface="Libre Franklin"/>
              <a:sym typeface="Libre Franklin"/>
            </a:endParaRPr>
          </a:p>
        </p:txBody>
      </p:sp>
      <p:pic>
        <p:nvPicPr>
          <p:cNvPr id="3" name="Picture 2">
            <a:extLst>
              <a:ext uri="{FF2B5EF4-FFF2-40B4-BE49-F238E27FC236}">
                <a16:creationId xmlns:a16="http://schemas.microsoft.com/office/drawing/2014/main" id="{CB0DC908-94D6-86C2-A717-B9691510A745}"/>
              </a:ext>
            </a:extLst>
          </p:cNvPr>
          <p:cNvPicPr>
            <a:picLocks noChangeAspect="1"/>
          </p:cNvPicPr>
          <p:nvPr/>
        </p:nvPicPr>
        <p:blipFill>
          <a:blip r:embed="rId3"/>
          <a:stretch>
            <a:fillRect/>
          </a:stretch>
        </p:blipFill>
        <p:spPr>
          <a:xfrm>
            <a:off x="3325585" y="5222834"/>
            <a:ext cx="2492829" cy="1409373"/>
          </a:xfrm>
          <a:prstGeom prst="rect">
            <a:avLst/>
          </a:prstGeom>
        </p:spPr>
      </p:pic>
      <p:pic>
        <p:nvPicPr>
          <p:cNvPr id="5" name="Picture 4">
            <a:extLst>
              <a:ext uri="{FF2B5EF4-FFF2-40B4-BE49-F238E27FC236}">
                <a16:creationId xmlns:a16="http://schemas.microsoft.com/office/drawing/2014/main" id="{6A8F6E93-973A-F59A-BF5E-F71FF3BF0D32}"/>
              </a:ext>
            </a:extLst>
          </p:cNvPr>
          <p:cNvPicPr>
            <a:picLocks noChangeAspect="1"/>
          </p:cNvPicPr>
          <p:nvPr/>
        </p:nvPicPr>
        <p:blipFill>
          <a:blip r:embed="rId4"/>
          <a:stretch>
            <a:fillRect/>
          </a:stretch>
        </p:blipFill>
        <p:spPr>
          <a:xfrm>
            <a:off x="6369439" y="4431416"/>
            <a:ext cx="2195118" cy="2200791"/>
          </a:xfrm>
          <a:prstGeom prst="rect">
            <a:avLst/>
          </a:prstGeom>
        </p:spPr>
      </p:pic>
      <p:pic>
        <p:nvPicPr>
          <p:cNvPr id="7" name="Picture 6">
            <a:extLst>
              <a:ext uri="{FF2B5EF4-FFF2-40B4-BE49-F238E27FC236}">
                <a16:creationId xmlns:a16="http://schemas.microsoft.com/office/drawing/2014/main" id="{5C3F1422-9CDA-5CF3-A118-335706F8F2E3}"/>
              </a:ext>
            </a:extLst>
          </p:cNvPr>
          <p:cNvPicPr>
            <a:picLocks noChangeAspect="1"/>
          </p:cNvPicPr>
          <p:nvPr/>
        </p:nvPicPr>
        <p:blipFill>
          <a:blip r:embed="rId5"/>
          <a:stretch>
            <a:fillRect/>
          </a:stretch>
        </p:blipFill>
        <p:spPr>
          <a:xfrm>
            <a:off x="805959" y="4949371"/>
            <a:ext cx="1968601" cy="1682836"/>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20"/>
          <p:cNvSpPr txBox="1">
            <a:spLocks noGrp="1"/>
          </p:cNvSpPr>
          <p:nvPr>
            <p:ph type="title"/>
          </p:nvPr>
        </p:nvSpPr>
        <p:spPr>
          <a:xfrm>
            <a:off x="827087" y="33337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mo" panose="020B0604020202020204" charset="0"/>
                <a:ea typeface="Arimo" panose="020B0604020202020204" charset="0"/>
                <a:cs typeface="Arimo" panose="020B0604020202020204" charset="0"/>
                <a:sym typeface="Arial"/>
              </a:rPr>
              <a:t>English</a:t>
            </a:r>
            <a:endParaRPr>
              <a:latin typeface="Arimo" panose="020B0604020202020204" charset="0"/>
              <a:ea typeface="Arimo" panose="020B0604020202020204" charset="0"/>
              <a:cs typeface="Arimo" panose="020B0604020202020204" charset="0"/>
            </a:endParaRPr>
          </a:p>
        </p:txBody>
      </p:sp>
      <p:sp>
        <p:nvSpPr>
          <p:cNvPr id="128" name="Google Shape;128;p20"/>
          <p:cNvSpPr txBox="1">
            <a:spLocks noGrp="1"/>
          </p:cNvSpPr>
          <p:nvPr>
            <p:ph type="body" idx="1"/>
          </p:nvPr>
        </p:nvSpPr>
        <p:spPr>
          <a:xfrm>
            <a:off x="297316" y="1024617"/>
            <a:ext cx="8208962" cy="3815059"/>
          </a:xfrm>
          <a:prstGeom prst="rect">
            <a:avLst/>
          </a:prstGeom>
          <a:noFill/>
          <a:ln>
            <a:noFill/>
          </a:ln>
        </p:spPr>
        <p:txBody>
          <a:bodyPr spcFirstLastPara="1" wrap="square" lIns="91425" tIns="45700" rIns="91425" bIns="45700" anchor="t" anchorCtr="0">
            <a:noAutofit/>
          </a:bodyPr>
          <a:lstStyle/>
          <a:p>
            <a:pPr marL="0" indent="-342900">
              <a:spcBef>
                <a:spcPts val="0"/>
              </a:spcBef>
              <a:buClr>
                <a:schemeClr val="dk1"/>
              </a:buClr>
              <a:buSzPts val="2100"/>
            </a:pPr>
            <a:r>
              <a:rPr lang="en-US" sz="2400" b="0" i="0" u="none">
                <a:solidFill>
                  <a:schemeClr val="dk1"/>
                </a:solidFill>
                <a:latin typeface="Arimo" panose="020B0604020202020204" charset="0"/>
                <a:ea typeface="Arimo" panose="020B0604020202020204" charset="0"/>
                <a:cs typeface="Arimo" panose="020B0604020202020204" charset="0"/>
                <a:sym typeface="Arial"/>
              </a:rPr>
              <a:t>We teach daily English lessons following Ready, Steady, Write scheme. </a:t>
            </a:r>
            <a:r>
              <a:rPr lang="en-US" sz="2400" b="0">
                <a:latin typeface="Arimo" panose="020B0604020202020204" charset="0"/>
                <a:ea typeface="Arimo" panose="020B0604020202020204" charset="0"/>
                <a:cs typeface="Arimo" panose="020B0604020202020204" charset="0"/>
                <a:sym typeface="Arial"/>
              </a:rPr>
              <a:t>G</a:t>
            </a:r>
            <a:r>
              <a:rPr lang="en-US" sz="2400" b="0" i="0" u="none">
                <a:solidFill>
                  <a:schemeClr val="dk1"/>
                </a:solidFill>
                <a:latin typeface="Arimo" panose="020B0604020202020204" charset="0"/>
                <a:ea typeface="Arimo" panose="020B0604020202020204" charset="0"/>
                <a:cs typeface="Arimo" panose="020B0604020202020204" charset="0"/>
                <a:sym typeface="Arial"/>
              </a:rPr>
              <a:t>rammar and punctuation teaching is implemented throughout English lessons.</a:t>
            </a:r>
          </a:p>
          <a:p>
            <a:pPr marL="0" indent="-342900">
              <a:spcBef>
                <a:spcPts val="0"/>
              </a:spcBef>
              <a:buClr>
                <a:schemeClr val="dk1"/>
              </a:buClr>
              <a:buSzPts val="2100"/>
            </a:pPr>
            <a:r>
              <a:rPr lang="en-US" sz="2400" b="0">
                <a:latin typeface="Arimo" panose="020B0604020202020204" charset="0"/>
                <a:ea typeface="Arimo" panose="020B0604020202020204" charset="0"/>
                <a:cs typeface="Arimo" panose="020B0604020202020204" charset="0"/>
                <a:sym typeface="Arial"/>
              </a:rPr>
              <a:t>Spelling lessons follow Ready, Steady Spell scheme.</a:t>
            </a:r>
          </a:p>
          <a:p>
            <a:pPr marL="0" marR="0" lvl="0" indent="-342900" algn="l" rtl="0">
              <a:lnSpc>
                <a:spcPct val="100000"/>
              </a:lnSpc>
              <a:spcBef>
                <a:spcPts val="0"/>
              </a:spcBef>
              <a:spcAft>
                <a:spcPts val="0"/>
              </a:spcAft>
              <a:buClr>
                <a:schemeClr val="dk1"/>
              </a:buClr>
              <a:buSzPts val="2100"/>
              <a:buFont typeface="Arial"/>
              <a:buNone/>
            </a:pPr>
            <a:endParaRPr lang="en-US" sz="2400" b="0">
              <a:latin typeface="Arimo" panose="020B0604020202020204" charset="0"/>
              <a:ea typeface="Arimo" panose="020B0604020202020204" charset="0"/>
              <a:cs typeface="Arimo" panose="020B0604020202020204" charset="0"/>
              <a:sym typeface="Arial"/>
            </a:endParaRPr>
          </a:p>
          <a:p>
            <a:pPr marL="0" marR="0" lvl="0" indent="-342900" algn="l" rtl="0">
              <a:lnSpc>
                <a:spcPct val="100000"/>
              </a:lnSpc>
              <a:spcBef>
                <a:spcPts val="0"/>
              </a:spcBef>
              <a:spcAft>
                <a:spcPts val="0"/>
              </a:spcAft>
              <a:buClr>
                <a:schemeClr val="dk1"/>
              </a:buClr>
              <a:buSzPts val="2100"/>
              <a:buFont typeface="Arial"/>
              <a:buNone/>
            </a:pPr>
            <a:r>
              <a:rPr lang="en-US" sz="2400" b="0" i="0" u="none">
                <a:solidFill>
                  <a:schemeClr val="dk1"/>
                </a:solidFill>
                <a:latin typeface="Arimo" panose="020B0604020202020204" charset="0"/>
                <a:ea typeface="Arimo" panose="020B0604020202020204" charset="0"/>
                <a:cs typeface="Arimo" panose="020B0604020202020204" charset="0"/>
                <a:sym typeface="Arial"/>
              </a:rPr>
              <a:t>Daily Guided Reading sessions are taught (group or whole class).</a:t>
            </a:r>
          </a:p>
          <a:p>
            <a:pPr marL="0" indent="-342900">
              <a:buClr>
                <a:schemeClr val="dk1"/>
              </a:buClr>
              <a:buSzPts val="2100"/>
            </a:pPr>
            <a:r>
              <a:rPr lang="en-US" sz="2400" b="0" i="0" u="none">
                <a:solidFill>
                  <a:schemeClr val="dk1"/>
                </a:solidFill>
                <a:latin typeface="Arimo" panose="020B0604020202020204" charset="0"/>
                <a:ea typeface="Arimo" panose="020B0604020202020204" charset="0"/>
                <a:cs typeface="Arimo" panose="020B0604020202020204" charset="0"/>
                <a:sym typeface="Arial"/>
              </a:rPr>
              <a:t>We put a strong emphasis on presentation and encourage all children to take pride in their work</a:t>
            </a:r>
            <a:r>
              <a:rPr lang="en-US" sz="2400" b="0">
                <a:latin typeface="Arimo" panose="020B0604020202020204" charset="0"/>
                <a:ea typeface="Arimo" panose="020B0604020202020204" charset="0"/>
                <a:cs typeface="Arimo" panose="020B0604020202020204" charset="0"/>
                <a:sym typeface="Arial"/>
              </a:rPr>
              <a:t>. We have implemented a new handwriting scheme – </a:t>
            </a:r>
            <a:r>
              <a:rPr lang="en-GB" sz="2400" b="0">
                <a:latin typeface="Arimo" panose="020B0604020202020204" charset="0"/>
                <a:ea typeface="Arimo" panose="020B0604020202020204" charset="0"/>
                <a:cs typeface="Arimo" panose="020B0604020202020204" charset="0"/>
                <a:sym typeface="Arial"/>
              </a:rPr>
              <a:t>Kinetic Letters. </a:t>
            </a:r>
            <a:endParaRPr lang="en-US" sz="2400" b="0">
              <a:latin typeface="Arimo" panose="020B0604020202020204" charset="0"/>
              <a:ea typeface="Arimo" panose="020B0604020202020204" charset="0"/>
              <a:cs typeface="Arimo" panose="020B0604020202020204" charset="0"/>
              <a:sym typeface="Arial"/>
            </a:endParaRPr>
          </a:p>
          <a:p>
            <a:pPr marL="342900" indent="-342900">
              <a:buClr>
                <a:schemeClr val="dk1"/>
              </a:buClr>
              <a:buSzPts val="2400"/>
            </a:pPr>
            <a:r>
              <a:rPr lang="en-GB" sz="2400" b="0" i="0" u="none">
                <a:solidFill>
                  <a:schemeClr val="dk1"/>
                </a:solidFill>
                <a:latin typeface="Arimo" panose="020B0604020202020204" charset="0"/>
                <a:ea typeface="Arimo" panose="020B0604020202020204" charset="0"/>
                <a:cs typeface="Arimo" panose="020B0604020202020204" charset="0"/>
                <a:sym typeface="Arial"/>
              </a:rPr>
              <a:t>We work hard to challenge and support each child. </a:t>
            </a:r>
            <a:endParaRPr lang="en-GB" sz="2400">
              <a:latin typeface="Arimo" panose="020B0604020202020204" charset="0"/>
              <a:ea typeface="Arimo" panose="020B0604020202020204" charset="0"/>
              <a:cs typeface="Arimo" panose="020B0604020202020204" charset="0"/>
            </a:endParaRPr>
          </a:p>
          <a:p>
            <a:pPr marL="342900" marR="0" lvl="0" indent="-342900" algn="l" rtl="0">
              <a:lnSpc>
                <a:spcPct val="100000"/>
              </a:lnSpc>
              <a:spcBef>
                <a:spcPts val="800"/>
              </a:spcBef>
              <a:spcAft>
                <a:spcPts val="0"/>
              </a:spcAft>
              <a:buClr>
                <a:schemeClr val="dk1"/>
              </a:buClr>
              <a:buSzPts val="2400"/>
              <a:buFont typeface="Arial"/>
              <a:buNone/>
            </a:pPr>
            <a:endParaRPr sz="2400" b="0" i="0" u="none">
              <a:solidFill>
                <a:schemeClr val="dk1"/>
              </a:solidFill>
              <a:latin typeface="Arial"/>
              <a:ea typeface="Arial"/>
              <a:cs typeface="Arial"/>
              <a:sym typeface="Arial"/>
            </a:endParaRPr>
          </a:p>
          <a:p>
            <a:pPr marL="342900" marR="0" lvl="0" indent="-342900" algn="l" rtl="0">
              <a:spcBef>
                <a:spcPts val="800"/>
              </a:spcBef>
              <a:spcAft>
                <a:spcPts val="0"/>
              </a:spcAft>
              <a:buNone/>
            </a:pPr>
            <a:endParaRPr sz="2400" b="0" i="0" u="none">
              <a:solidFill>
                <a:schemeClr val="dk1"/>
              </a:solidFill>
              <a:latin typeface="Arial"/>
              <a:ea typeface="Arial"/>
              <a:cs typeface="Arial"/>
              <a:sym typeface="Arial"/>
            </a:endParaRPr>
          </a:p>
        </p:txBody>
      </p:sp>
      <p:pic>
        <p:nvPicPr>
          <p:cNvPr id="3" name="Picture 2">
            <a:extLst>
              <a:ext uri="{FF2B5EF4-FFF2-40B4-BE49-F238E27FC236}">
                <a16:creationId xmlns:a16="http://schemas.microsoft.com/office/drawing/2014/main" id="{89B5D80A-0A3B-2AC3-62C5-4F863D0A2910}"/>
              </a:ext>
            </a:extLst>
          </p:cNvPr>
          <p:cNvPicPr>
            <a:picLocks noChangeAspect="1"/>
          </p:cNvPicPr>
          <p:nvPr/>
        </p:nvPicPr>
        <p:blipFill>
          <a:blip r:embed="rId3"/>
          <a:stretch>
            <a:fillRect/>
          </a:stretch>
        </p:blipFill>
        <p:spPr>
          <a:xfrm>
            <a:off x="7337818" y="5394267"/>
            <a:ext cx="1168460" cy="1130358"/>
          </a:xfrm>
          <a:prstGeom prst="rect">
            <a:avLst/>
          </a:prstGeom>
        </p:spPr>
      </p:pic>
      <p:pic>
        <p:nvPicPr>
          <p:cNvPr id="5" name="Picture 4">
            <a:extLst>
              <a:ext uri="{FF2B5EF4-FFF2-40B4-BE49-F238E27FC236}">
                <a16:creationId xmlns:a16="http://schemas.microsoft.com/office/drawing/2014/main" id="{27AF386F-4ED7-4885-8D43-252AF0143EED}"/>
              </a:ext>
            </a:extLst>
          </p:cNvPr>
          <p:cNvPicPr>
            <a:picLocks noChangeAspect="1"/>
          </p:cNvPicPr>
          <p:nvPr/>
        </p:nvPicPr>
        <p:blipFill>
          <a:blip r:embed="rId4"/>
          <a:stretch>
            <a:fillRect/>
          </a:stretch>
        </p:blipFill>
        <p:spPr>
          <a:xfrm>
            <a:off x="6016590" y="5407421"/>
            <a:ext cx="961153" cy="1182616"/>
          </a:xfrm>
          <a:prstGeom prst="rect">
            <a:avLst/>
          </a:prstGeom>
        </p:spPr>
      </p:pic>
      <p:pic>
        <p:nvPicPr>
          <p:cNvPr id="7" name="Picture 6">
            <a:extLst>
              <a:ext uri="{FF2B5EF4-FFF2-40B4-BE49-F238E27FC236}">
                <a16:creationId xmlns:a16="http://schemas.microsoft.com/office/drawing/2014/main" id="{B8AFB28F-6561-AE0F-0521-0BF0BEC3F350}"/>
              </a:ext>
            </a:extLst>
          </p:cNvPr>
          <p:cNvPicPr>
            <a:picLocks noChangeAspect="1"/>
          </p:cNvPicPr>
          <p:nvPr/>
        </p:nvPicPr>
        <p:blipFill>
          <a:blip r:embed="rId5"/>
          <a:stretch>
            <a:fillRect/>
          </a:stretch>
        </p:blipFill>
        <p:spPr>
          <a:xfrm>
            <a:off x="4674938" y="5383475"/>
            <a:ext cx="882695" cy="1206562"/>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1"/>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mo" panose="020B0604020202020204" charset="0"/>
                <a:ea typeface="Arimo" panose="020B0604020202020204" charset="0"/>
                <a:cs typeface="Arimo" panose="020B0604020202020204" charset="0"/>
                <a:sym typeface="Arial"/>
              </a:rPr>
              <a:t>READING</a:t>
            </a:r>
            <a:endParaRPr>
              <a:latin typeface="Arimo" panose="020B0604020202020204" charset="0"/>
              <a:ea typeface="Arimo" panose="020B0604020202020204" charset="0"/>
              <a:cs typeface="Arimo" panose="020B0604020202020204" charset="0"/>
            </a:endParaRPr>
          </a:p>
        </p:txBody>
      </p:sp>
      <p:sp>
        <p:nvSpPr>
          <p:cNvPr id="134" name="Google Shape;134;p21"/>
          <p:cNvSpPr txBox="1">
            <a:spLocks noGrp="1"/>
          </p:cNvSpPr>
          <p:nvPr>
            <p:ph type="body" idx="1"/>
          </p:nvPr>
        </p:nvSpPr>
        <p:spPr>
          <a:xfrm>
            <a:off x="239486" y="914400"/>
            <a:ext cx="8104414" cy="434272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buClr>
                <a:schemeClr val="dk1"/>
              </a:buClr>
              <a:buSzPts val="2000"/>
              <a:buFont typeface="Arial"/>
              <a:buNone/>
            </a:pPr>
            <a:r>
              <a:rPr lang="en-US" sz="2400" b="0" i="0" u="none">
                <a:solidFill>
                  <a:schemeClr val="dk1"/>
                </a:solidFill>
                <a:latin typeface="Arimo" panose="020B0604020202020204" charset="0"/>
                <a:ea typeface="Arimo" panose="020B0604020202020204" charset="0"/>
                <a:cs typeface="Arimo" panose="020B0604020202020204" charset="0"/>
                <a:sym typeface="Arial"/>
              </a:rPr>
              <a:t>Please read with your child every day. Reading books are changed by the children when needed and should be in school everyday.</a:t>
            </a:r>
            <a:endParaRPr sz="2400">
              <a:latin typeface="Arimo" panose="020B0604020202020204" charset="0"/>
              <a:ea typeface="Arimo" panose="020B0604020202020204" charset="0"/>
              <a:cs typeface="Arimo" panose="020B0604020202020204" charset="0"/>
            </a:endParaRPr>
          </a:p>
          <a:p>
            <a:pPr marL="0" marR="0" lvl="0" indent="0" algn="l" rtl="0">
              <a:lnSpc>
                <a:spcPct val="100000"/>
              </a:lnSpc>
              <a:spcBef>
                <a:spcPts val="0"/>
              </a:spcBef>
              <a:buClr>
                <a:schemeClr val="dk1"/>
              </a:buClr>
              <a:buSzPts val="2000"/>
              <a:buFont typeface="Arial"/>
              <a:buNone/>
            </a:pPr>
            <a:r>
              <a:rPr lang="en-US" sz="2400" b="0">
                <a:latin typeface="Arimo" panose="020B0604020202020204" charset="0"/>
                <a:ea typeface="Arimo" panose="020B0604020202020204" charset="0"/>
                <a:cs typeface="Arimo" panose="020B0604020202020204" charset="0"/>
                <a:sym typeface="Arial"/>
              </a:rPr>
              <a:t>We are c</a:t>
            </a:r>
            <a:r>
              <a:rPr lang="en-US" sz="2400" b="0" i="0" u="none">
                <a:solidFill>
                  <a:schemeClr val="dk1"/>
                </a:solidFill>
                <a:latin typeface="Arimo" panose="020B0604020202020204" charset="0"/>
                <a:ea typeface="Arimo" panose="020B0604020202020204" charset="0"/>
                <a:cs typeface="Arimo" panose="020B0604020202020204" charset="0"/>
                <a:sym typeface="Arial"/>
              </a:rPr>
              <a:t>ontinually assessing children’s reading to ensure the</a:t>
            </a:r>
            <a:r>
              <a:rPr lang="en-US" sz="2400" b="0">
                <a:latin typeface="Arimo" panose="020B0604020202020204" charset="0"/>
                <a:ea typeface="Arimo" panose="020B0604020202020204" charset="0"/>
                <a:cs typeface="Arimo" panose="020B0604020202020204" charset="0"/>
                <a:sym typeface="Arial"/>
              </a:rPr>
              <a:t>y </a:t>
            </a:r>
            <a:r>
              <a:rPr lang="en-US" sz="2400" b="0" i="0" u="none">
                <a:solidFill>
                  <a:schemeClr val="dk1"/>
                </a:solidFill>
                <a:latin typeface="Arimo" panose="020B0604020202020204" charset="0"/>
                <a:ea typeface="Arimo" panose="020B0604020202020204" charset="0"/>
                <a:cs typeface="Arimo" panose="020B0604020202020204" charset="0"/>
                <a:sym typeface="Arial"/>
              </a:rPr>
              <a:t>are at the correct level</a:t>
            </a:r>
            <a:r>
              <a:rPr lang="en-US" sz="2400" b="0">
                <a:latin typeface="Arimo" panose="020B0604020202020204" charset="0"/>
                <a:ea typeface="Arimo" panose="020B0604020202020204" charset="0"/>
                <a:cs typeface="Arimo" panose="020B0604020202020204" charset="0"/>
                <a:sym typeface="Arial"/>
              </a:rPr>
              <a:t>. </a:t>
            </a:r>
          </a:p>
          <a:p>
            <a:pPr marL="0" marR="0" lvl="0" indent="0" algn="l" rtl="0">
              <a:lnSpc>
                <a:spcPct val="100000"/>
              </a:lnSpc>
              <a:spcBef>
                <a:spcPts val="0"/>
              </a:spcBef>
              <a:buClr>
                <a:schemeClr val="dk1"/>
              </a:buClr>
              <a:buSzPts val="2000"/>
              <a:buFont typeface="Arial"/>
              <a:buNone/>
            </a:pPr>
            <a:r>
              <a:rPr lang="en-US" sz="2400" b="0">
                <a:latin typeface="Arimo" panose="020B0604020202020204" charset="0"/>
                <a:ea typeface="Arimo" panose="020B0604020202020204" charset="0"/>
                <a:cs typeface="Arimo" panose="020B0604020202020204" charset="0"/>
                <a:sym typeface="Arial"/>
              </a:rPr>
              <a:t>Please encourage your child to read at home to develop their love of reading. </a:t>
            </a:r>
          </a:p>
          <a:p>
            <a:pPr marL="0" marR="0" lvl="0" indent="0" algn="l" rtl="0">
              <a:lnSpc>
                <a:spcPct val="100000"/>
              </a:lnSpc>
              <a:spcBef>
                <a:spcPts val="0"/>
              </a:spcBef>
              <a:buClr>
                <a:schemeClr val="dk1"/>
              </a:buClr>
              <a:buSzPts val="2000"/>
              <a:buFont typeface="Arial"/>
              <a:buNone/>
            </a:pPr>
            <a:r>
              <a:rPr lang="en-US" sz="2400" b="0">
                <a:latin typeface="Arimo" panose="020B0604020202020204" charset="0"/>
                <a:ea typeface="Arimo" panose="020B0604020202020204" charset="0"/>
                <a:cs typeface="Arimo" panose="020B0604020202020204" charset="0"/>
                <a:sym typeface="Arial"/>
              </a:rPr>
              <a:t>At Foxes Piece we have a passion for reading and each classroom has their own reading corner. Children can choose a book from our reading corner or the Key Stage 2 Library. </a:t>
            </a:r>
            <a:endParaRPr sz="2400">
              <a:latin typeface="Arimo" panose="020B0604020202020204" charset="0"/>
              <a:ea typeface="Arimo" panose="020B0604020202020204" charset="0"/>
              <a:cs typeface="Arimo" panose="020B0604020202020204" charset="0"/>
            </a:endParaRPr>
          </a:p>
          <a:p>
            <a:pPr marL="342900" marR="0" lvl="0" indent="-342900" algn="l" rtl="0">
              <a:spcBef>
                <a:spcPts val="800"/>
              </a:spcBef>
              <a:spcAft>
                <a:spcPts val="0"/>
              </a:spcAft>
              <a:buNone/>
            </a:pPr>
            <a:endParaRPr sz="2000" b="0" i="0" u="none">
              <a:solidFill>
                <a:schemeClr val="dk1"/>
              </a:solidFill>
              <a:latin typeface="Arial"/>
              <a:ea typeface="Arial"/>
              <a:cs typeface="Arial"/>
              <a:sym typeface="Arial"/>
            </a:endParaRPr>
          </a:p>
        </p:txBody>
      </p:sp>
      <p:pic>
        <p:nvPicPr>
          <p:cNvPr id="3" name="Picture 2">
            <a:extLst>
              <a:ext uri="{FF2B5EF4-FFF2-40B4-BE49-F238E27FC236}">
                <a16:creationId xmlns:a16="http://schemas.microsoft.com/office/drawing/2014/main" id="{8CCA717A-5726-D76F-8568-5B63C1BDAA96}"/>
              </a:ext>
            </a:extLst>
          </p:cNvPr>
          <p:cNvPicPr>
            <a:picLocks noChangeAspect="1"/>
          </p:cNvPicPr>
          <p:nvPr/>
        </p:nvPicPr>
        <p:blipFill>
          <a:blip r:embed="rId3"/>
          <a:stretch>
            <a:fillRect/>
          </a:stretch>
        </p:blipFill>
        <p:spPr>
          <a:xfrm>
            <a:off x="6057385" y="4888773"/>
            <a:ext cx="2406774" cy="1835244"/>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4AAB3-3514-4F8B-14EA-7DFADDAF4595}"/>
              </a:ext>
            </a:extLst>
          </p:cNvPr>
          <p:cNvSpPr>
            <a:spLocks noGrp="1"/>
          </p:cNvSpPr>
          <p:nvPr>
            <p:ph type="title"/>
          </p:nvPr>
        </p:nvSpPr>
        <p:spPr>
          <a:xfrm>
            <a:off x="512064" y="354239"/>
            <a:ext cx="7521575" cy="549275"/>
          </a:xfrm>
        </p:spPr>
        <p:txBody>
          <a:bodyPr/>
          <a:lstStyle/>
          <a:p>
            <a:r>
              <a:rPr lang="en-GB">
                <a:solidFill>
                  <a:schemeClr val="tx1"/>
                </a:solidFill>
                <a:latin typeface="Arimo" panose="020B0604020202020204" charset="0"/>
                <a:ea typeface="Arimo" panose="020B0604020202020204" charset="0"/>
                <a:cs typeface="Arimo" panose="020B0604020202020204" charset="0"/>
              </a:rPr>
              <a:t>Safeguarding </a:t>
            </a:r>
          </a:p>
        </p:txBody>
      </p:sp>
      <p:sp>
        <p:nvSpPr>
          <p:cNvPr id="3" name="TextBox 2">
            <a:extLst>
              <a:ext uri="{FF2B5EF4-FFF2-40B4-BE49-F238E27FC236}">
                <a16:creationId xmlns:a16="http://schemas.microsoft.com/office/drawing/2014/main" id="{C22C176B-28F6-BFBC-46E7-0E4C3308832E}"/>
              </a:ext>
            </a:extLst>
          </p:cNvPr>
          <p:cNvSpPr txBox="1"/>
          <p:nvPr/>
        </p:nvSpPr>
        <p:spPr>
          <a:xfrm>
            <a:off x="512063" y="1014984"/>
            <a:ext cx="8370679" cy="4308872"/>
          </a:xfrm>
          <a:prstGeom prst="rect">
            <a:avLst/>
          </a:prstGeom>
          <a:noFill/>
        </p:spPr>
        <p:txBody>
          <a:bodyPr wrap="square" lIns="91440" tIns="45720" rIns="91440" bIns="45720" rtlCol="0" anchor="t">
            <a:spAutoFit/>
          </a:bodyPr>
          <a:lstStyle/>
          <a:p>
            <a:pPr fontAlgn="t"/>
            <a:r>
              <a:rPr lang="en-US" sz="2000" b="0" i="0">
                <a:solidFill>
                  <a:schemeClr val="tx1"/>
                </a:solidFill>
                <a:effectLst/>
                <a:latin typeface="Arimo"/>
                <a:ea typeface="Arimo"/>
                <a:cs typeface="Arimo"/>
              </a:rPr>
              <a:t>The Designated Leaders for Safeguarding (DSL) are </a:t>
            </a:r>
            <a:r>
              <a:rPr lang="en-US" sz="2000" b="0" i="0" err="1">
                <a:solidFill>
                  <a:schemeClr val="tx1"/>
                </a:solidFill>
                <a:effectLst/>
                <a:latin typeface="Arimo"/>
                <a:ea typeface="Arimo"/>
                <a:cs typeface="Arimo"/>
              </a:rPr>
              <a:t>Mrs</a:t>
            </a:r>
            <a:r>
              <a:rPr lang="en-US" sz="2000" b="0" i="0">
                <a:solidFill>
                  <a:schemeClr val="tx1"/>
                </a:solidFill>
                <a:effectLst/>
                <a:latin typeface="Arimo"/>
                <a:ea typeface="Arimo"/>
                <a:cs typeface="Arimo"/>
              </a:rPr>
              <a:t> Jane Byron, </a:t>
            </a:r>
            <a:r>
              <a:rPr lang="en-US" sz="2000" b="0" i="0" err="1">
                <a:solidFill>
                  <a:schemeClr val="tx1"/>
                </a:solidFill>
                <a:effectLst/>
                <a:latin typeface="Arimo"/>
                <a:ea typeface="Arimo"/>
                <a:cs typeface="Arimo"/>
              </a:rPr>
              <a:t>Mrs</a:t>
            </a:r>
            <a:r>
              <a:rPr lang="en-US" sz="2000" b="0" i="0">
                <a:solidFill>
                  <a:schemeClr val="tx1"/>
                </a:solidFill>
                <a:effectLst/>
                <a:latin typeface="Arimo"/>
                <a:ea typeface="Arimo"/>
                <a:cs typeface="Arimo"/>
              </a:rPr>
              <a:t> Karen Byer, </a:t>
            </a:r>
            <a:r>
              <a:rPr lang="en-US" sz="2000" b="0" i="0" err="1">
                <a:solidFill>
                  <a:schemeClr val="tx1"/>
                </a:solidFill>
                <a:effectLst/>
                <a:latin typeface="Arimo"/>
                <a:ea typeface="Arimo"/>
                <a:cs typeface="Arimo"/>
              </a:rPr>
              <a:t>Mrs</a:t>
            </a:r>
            <a:r>
              <a:rPr lang="en-US" sz="2000" b="0" i="0">
                <a:solidFill>
                  <a:schemeClr val="tx1"/>
                </a:solidFill>
                <a:effectLst/>
                <a:latin typeface="Arimo"/>
                <a:ea typeface="Arimo"/>
                <a:cs typeface="Arimo"/>
              </a:rPr>
              <a:t> Nazia </a:t>
            </a:r>
            <a:r>
              <a:rPr lang="en-US" sz="2000">
                <a:solidFill>
                  <a:schemeClr val="tx1"/>
                </a:solidFill>
                <a:latin typeface="Arimo"/>
                <a:ea typeface="Arimo"/>
                <a:cs typeface="Arimo"/>
              </a:rPr>
              <a:t>Khawaja, </a:t>
            </a:r>
            <a:r>
              <a:rPr lang="en-US" sz="2000" err="1">
                <a:solidFill>
                  <a:schemeClr val="tx1"/>
                </a:solidFill>
                <a:latin typeface="Arimo"/>
                <a:ea typeface="Arimo"/>
                <a:cs typeface="Arimo"/>
              </a:rPr>
              <a:t>Mrs</a:t>
            </a:r>
            <a:r>
              <a:rPr lang="en-US" sz="2000" b="0" i="0">
                <a:solidFill>
                  <a:schemeClr val="tx1"/>
                </a:solidFill>
                <a:effectLst/>
                <a:latin typeface="Arimo"/>
                <a:ea typeface="Arimo"/>
                <a:cs typeface="Arimo"/>
              </a:rPr>
              <a:t> Lisa Dempsey </a:t>
            </a:r>
            <a:r>
              <a:rPr lang="en-US" sz="2000">
                <a:solidFill>
                  <a:schemeClr val="tx1"/>
                </a:solidFill>
                <a:latin typeface="Arimo"/>
                <a:ea typeface="Arimo"/>
                <a:cs typeface="Arimo"/>
              </a:rPr>
              <a:t>and </a:t>
            </a:r>
            <a:r>
              <a:rPr lang="en-US" sz="2000" err="1">
                <a:solidFill>
                  <a:schemeClr val="tx1"/>
                </a:solidFill>
                <a:latin typeface="Arimo"/>
                <a:ea typeface="Arimo"/>
                <a:cs typeface="Arimo"/>
              </a:rPr>
              <a:t>Mrs</a:t>
            </a:r>
            <a:r>
              <a:rPr lang="en-US" sz="2000">
                <a:solidFill>
                  <a:schemeClr val="tx1"/>
                </a:solidFill>
                <a:latin typeface="Arimo"/>
                <a:ea typeface="Arimo"/>
                <a:cs typeface="Arimo"/>
              </a:rPr>
              <a:t> Loren Irvine are</a:t>
            </a:r>
            <a:r>
              <a:rPr lang="en-US" sz="2000" b="0" i="0">
                <a:solidFill>
                  <a:schemeClr val="tx1"/>
                </a:solidFill>
                <a:effectLst/>
                <a:latin typeface="Arimo"/>
                <a:ea typeface="Arimo"/>
                <a:cs typeface="Arimo"/>
              </a:rPr>
              <a:t> additional DSLs.</a:t>
            </a:r>
            <a:endParaRPr lang="en-US" sz="2000" b="1">
              <a:solidFill>
                <a:schemeClr val="tx1"/>
              </a:solidFill>
              <a:latin typeface="Arimo"/>
              <a:ea typeface="Arimo"/>
              <a:cs typeface="Arimo"/>
            </a:endParaRPr>
          </a:p>
          <a:p>
            <a:pPr algn="l" fontAlgn="t"/>
            <a:r>
              <a:rPr lang="en-US" sz="2000" b="0" i="0">
                <a:solidFill>
                  <a:schemeClr val="tx1"/>
                </a:solidFill>
                <a:effectLst/>
                <a:latin typeface="Arimo" panose="020B0604020202020204" charset="0"/>
                <a:ea typeface="Arimo" panose="020B0604020202020204" charset="0"/>
                <a:cs typeface="Arimo" panose="020B0604020202020204" charset="0"/>
              </a:rPr>
              <a:t>At Foxes Piece, the health, safety and well-being of every child is of paramount concern. We listen to our pupils and take seriously what they tell us. Our aim is that children will enjoy their time as pupils in our school.</a:t>
            </a:r>
          </a:p>
          <a:p>
            <a:pPr algn="l" fontAlgn="t"/>
            <a:r>
              <a:rPr lang="en-US" sz="2000" b="0" i="0">
                <a:solidFill>
                  <a:schemeClr val="tx1"/>
                </a:solidFill>
                <a:effectLst/>
                <a:latin typeface="Arimo" panose="020B0604020202020204" charset="0"/>
                <a:ea typeface="Arimo" panose="020B0604020202020204" charset="0"/>
                <a:cs typeface="Arimo" panose="020B0604020202020204" charset="0"/>
              </a:rPr>
              <a:t>We want to work in partnership with everyone to help children achieve their full potential and make a positive contribution.</a:t>
            </a:r>
          </a:p>
          <a:p>
            <a:pPr algn="l" fontAlgn="t"/>
            <a:endParaRPr lang="en-US" sz="2000" b="0" i="0">
              <a:solidFill>
                <a:srgbClr val="565656"/>
              </a:solidFill>
              <a:effectLst/>
              <a:latin typeface="Arimo" panose="020B0604020202020204" charset="0"/>
              <a:ea typeface="Arimo" panose="020B0604020202020204" charset="0"/>
              <a:cs typeface="Arimo" panose="020B0604020202020204" charset="0"/>
            </a:endParaRPr>
          </a:p>
          <a:p>
            <a:pPr algn="ctr" fontAlgn="t"/>
            <a:r>
              <a:rPr lang="en-US" sz="2000" b="1" i="0">
                <a:solidFill>
                  <a:schemeClr val="tx1"/>
                </a:solidFill>
                <a:effectLst/>
                <a:latin typeface="Arimo" panose="020B0604020202020204" charset="0"/>
                <a:ea typeface="Arimo" panose="020B0604020202020204" charset="0"/>
                <a:cs typeface="Arimo" panose="020B0604020202020204" charset="0"/>
              </a:rPr>
              <a:t>For all safeguarding related queries please email -</a:t>
            </a:r>
            <a:endParaRPr lang="en-US" sz="2000" b="0" i="0">
              <a:solidFill>
                <a:schemeClr val="tx1"/>
              </a:solidFill>
              <a:effectLst/>
              <a:latin typeface="Arimo" panose="020B0604020202020204" charset="0"/>
              <a:ea typeface="Arimo" panose="020B0604020202020204" charset="0"/>
              <a:cs typeface="Arimo" panose="020B0604020202020204" charset="0"/>
            </a:endParaRPr>
          </a:p>
          <a:p>
            <a:pPr algn="ctr" fontAlgn="t"/>
            <a:endParaRPr lang="en-US" sz="2000" b="0" i="0">
              <a:solidFill>
                <a:schemeClr val="tx1"/>
              </a:solidFill>
              <a:effectLst/>
              <a:latin typeface="Arimo" panose="020B0604020202020204" charset="0"/>
              <a:ea typeface="Arimo" panose="020B0604020202020204" charset="0"/>
              <a:cs typeface="Arimo" panose="020B0604020202020204" charset="0"/>
            </a:endParaRPr>
          </a:p>
          <a:p>
            <a:pPr algn="ctr" fontAlgn="t"/>
            <a:r>
              <a:rPr lang="en-US" sz="2000" b="1" i="0">
                <a:solidFill>
                  <a:schemeClr val="tx1"/>
                </a:solidFill>
                <a:effectLst/>
                <a:latin typeface="Arimo" panose="020B0604020202020204" charset="0"/>
                <a:ea typeface="Arimo" panose="020B0604020202020204" charset="0"/>
                <a:cs typeface="Arimo" panose="020B0604020202020204" charset="0"/>
              </a:rPr>
              <a:t>       safeguarding@foxespiece.co.uk</a:t>
            </a:r>
          </a:p>
          <a:p>
            <a:pPr algn="l" fontAlgn="t"/>
            <a:endParaRPr lang="en-US" b="0" i="0">
              <a:solidFill>
                <a:srgbClr val="565656"/>
              </a:solidFill>
              <a:effectLst/>
              <a:latin typeface="ABeeZee"/>
            </a:endParaRPr>
          </a:p>
        </p:txBody>
      </p:sp>
      <p:pic>
        <p:nvPicPr>
          <p:cNvPr id="3074" name="Picture 2">
            <a:extLst>
              <a:ext uri="{FF2B5EF4-FFF2-40B4-BE49-F238E27FC236}">
                <a16:creationId xmlns:a16="http://schemas.microsoft.com/office/drawing/2014/main" id="{099CD373-04E7-A096-D926-5E9E0E69B9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5769" y="5051676"/>
            <a:ext cx="4972578" cy="1692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74569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2"/>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mo" panose="020B0604020202020204" charset="0"/>
                <a:ea typeface="Arimo" panose="020B0604020202020204" charset="0"/>
                <a:cs typeface="Arimo" panose="020B0604020202020204" charset="0"/>
                <a:sym typeface="Arial"/>
              </a:rPr>
              <a:t>Thank you!</a:t>
            </a:r>
            <a:endParaRPr>
              <a:latin typeface="Arimo" panose="020B0604020202020204" charset="0"/>
              <a:ea typeface="Arimo" panose="020B0604020202020204" charset="0"/>
              <a:cs typeface="Arimo" panose="020B0604020202020204" charset="0"/>
            </a:endParaRPr>
          </a:p>
        </p:txBody>
      </p:sp>
      <p:sp>
        <p:nvSpPr>
          <p:cNvPr id="140" name="Google Shape;140;p22"/>
          <p:cNvSpPr txBox="1">
            <a:spLocks noGrp="1"/>
          </p:cNvSpPr>
          <p:nvPr>
            <p:ph type="body" idx="1"/>
          </p:nvPr>
        </p:nvSpPr>
        <p:spPr>
          <a:xfrm>
            <a:off x="822325" y="1100124"/>
            <a:ext cx="7521600" cy="3889200"/>
          </a:xfrm>
          <a:prstGeom prst="rect">
            <a:avLst/>
          </a:prstGeom>
          <a:noFill/>
          <a:ln>
            <a:noFill/>
          </a:ln>
        </p:spPr>
        <p:txBody>
          <a:bodyPr spcFirstLastPara="1" wrap="square" lIns="91425" tIns="45700" rIns="91425" bIns="45700" anchor="t" anchorCtr="0">
            <a:noAutofit/>
          </a:bodyPr>
          <a:lstStyle/>
          <a:p>
            <a:pPr marL="0" marR="0" lvl="0" indent="-342900" algn="l" rtl="0">
              <a:lnSpc>
                <a:spcPct val="100000"/>
              </a:lnSpc>
              <a:spcBef>
                <a:spcPts val="0"/>
              </a:spcBef>
              <a:spcAft>
                <a:spcPts val="0"/>
              </a:spcAft>
              <a:buClr>
                <a:schemeClr val="dk1"/>
              </a:buClr>
              <a:buSzPts val="2400"/>
              <a:buFont typeface="Arial"/>
              <a:buNone/>
            </a:pPr>
            <a:r>
              <a:rPr lang="en-US" sz="2400" b="0" i="0" u="none">
                <a:solidFill>
                  <a:schemeClr val="dk1"/>
                </a:solidFill>
                <a:latin typeface="Arial"/>
                <a:ea typeface="Arial"/>
                <a:cs typeface="Arial"/>
                <a:sym typeface="Arial"/>
              </a:rPr>
              <a:t>If you would like to volunteer to work at Foxes Piece</a:t>
            </a:r>
            <a:r>
              <a:rPr lang="en-US" sz="2400" b="0">
                <a:latin typeface="Arial"/>
                <a:ea typeface="Arial"/>
                <a:cs typeface="Arial"/>
                <a:sym typeface="Arial"/>
              </a:rPr>
              <a:t>, </a:t>
            </a:r>
            <a:r>
              <a:rPr lang="en-US" sz="2400" b="0" i="0" u="none">
                <a:solidFill>
                  <a:schemeClr val="dk1"/>
                </a:solidFill>
                <a:latin typeface="Arial"/>
                <a:ea typeface="Arial"/>
                <a:cs typeface="Arial"/>
                <a:sym typeface="Arial"/>
              </a:rPr>
              <a:t>please contact the school office. We are always very appreciative of any extra help!</a:t>
            </a:r>
            <a:endParaRPr sz="2400"/>
          </a:p>
          <a:p>
            <a:pPr marL="0" marR="0" lvl="0" indent="-342900" algn="l" rtl="0">
              <a:lnSpc>
                <a:spcPct val="100000"/>
              </a:lnSpc>
              <a:spcBef>
                <a:spcPts val="800"/>
              </a:spcBef>
              <a:spcAft>
                <a:spcPts val="0"/>
              </a:spcAft>
              <a:buClr>
                <a:schemeClr val="dk1"/>
              </a:buClr>
              <a:buSzPts val="2400"/>
              <a:buFont typeface="Arial"/>
              <a:buNone/>
            </a:pPr>
            <a:endParaRPr sz="2400" b="0" i="0" u="none">
              <a:solidFill>
                <a:schemeClr val="dk1"/>
              </a:solidFill>
              <a:latin typeface="Arial"/>
              <a:ea typeface="Arial"/>
              <a:cs typeface="Arial"/>
              <a:sym typeface="Arial"/>
            </a:endParaRPr>
          </a:p>
          <a:p>
            <a:pPr marL="0" marR="0" lvl="0" indent="-342900" algn="l" rtl="0">
              <a:lnSpc>
                <a:spcPct val="100000"/>
              </a:lnSpc>
              <a:spcBef>
                <a:spcPts val="800"/>
              </a:spcBef>
              <a:spcAft>
                <a:spcPts val="0"/>
              </a:spcAft>
              <a:buClr>
                <a:schemeClr val="dk1"/>
              </a:buClr>
              <a:buSzPts val="2400"/>
              <a:buFont typeface="Arial"/>
              <a:buNone/>
            </a:pPr>
            <a:r>
              <a:rPr lang="en-US" sz="2400" b="0" i="0" u="none">
                <a:solidFill>
                  <a:schemeClr val="dk1"/>
                </a:solidFill>
                <a:latin typeface="Arial"/>
                <a:ea typeface="Arial"/>
                <a:cs typeface="Arial"/>
                <a:sym typeface="Arial"/>
              </a:rPr>
              <a:t>Any questions?</a:t>
            </a:r>
            <a:endParaRPr sz="2400"/>
          </a:p>
          <a:p>
            <a:pPr marL="0" marR="0" lvl="0" indent="-342900" algn="l" rtl="0">
              <a:lnSpc>
                <a:spcPct val="100000"/>
              </a:lnSpc>
              <a:spcBef>
                <a:spcPts val="800"/>
              </a:spcBef>
              <a:spcAft>
                <a:spcPts val="0"/>
              </a:spcAft>
              <a:buClr>
                <a:schemeClr val="dk1"/>
              </a:buClr>
              <a:buSzPts val="2400"/>
              <a:buFont typeface="Arial"/>
              <a:buNone/>
            </a:pPr>
            <a:endParaRPr sz="2400" b="0" i="0" u="none">
              <a:solidFill>
                <a:schemeClr val="dk1"/>
              </a:solidFill>
              <a:latin typeface="Arial"/>
              <a:ea typeface="Arial"/>
              <a:cs typeface="Arial"/>
              <a:sym typeface="Arial"/>
            </a:endParaRPr>
          </a:p>
          <a:p>
            <a:pPr marL="0" marR="0" lvl="0" indent="0" algn="l" rtl="0">
              <a:lnSpc>
                <a:spcPct val="100000"/>
              </a:lnSpc>
              <a:spcBef>
                <a:spcPts val="800"/>
              </a:spcBef>
              <a:spcAft>
                <a:spcPts val="0"/>
              </a:spcAft>
              <a:buClr>
                <a:schemeClr val="dk1"/>
              </a:buClr>
              <a:buSzPts val="2400"/>
              <a:buFont typeface="Arial"/>
              <a:buNone/>
            </a:pPr>
            <a:r>
              <a:rPr lang="en-US" sz="2400" b="0" i="0" u="none">
                <a:solidFill>
                  <a:schemeClr val="dk1"/>
                </a:solidFill>
                <a:latin typeface="Arial"/>
                <a:ea typeface="Arial"/>
                <a:cs typeface="Arial"/>
                <a:sym typeface="Arial"/>
              </a:rPr>
              <a:t>We look forward to working with you and your children this year.</a:t>
            </a:r>
            <a:endParaRPr sz="2400"/>
          </a:p>
          <a:p>
            <a:pPr marL="0" marR="0" lvl="0" indent="-342900" algn="l" rtl="0">
              <a:lnSpc>
                <a:spcPct val="100000"/>
              </a:lnSpc>
              <a:spcBef>
                <a:spcPts val="800"/>
              </a:spcBef>
              <a:spcAft>
                <a:spcPts val="0"/>
              </a:spcAft>
              <a:buClr>
                <a:schemeClr val="dk1"/>
              </a:buClr>
              <a:buSzPts val="2400"/>
              <a:buFont typeface="Arial"/>
              <a:buNone/>
            </a:pPr>
            <a:r>
              <a:rPr lang="en-US" sz="2400" b="0" i="0" u="none">
                <a:solidFill>
                  <a:schemeClr val="dk1"/>
                </a:solidFill>
                <a:latin typeface="Arial"/>
                <a:ea typeface="Arial"/>
                <a:cs typeface="Arial"/>
                <a:sym typeface="Arial"/>
              </a:rPr>
              <a:t>Thank you for attending this meeting.</a:t>
            </a:r>
            <a:endParaRPr sz="2400"/>
          </a:p>
        </p:txBody>
      </p:sp>
    </p:spTree>
  </p:cSld>
  <p:clrMapOvr>
    <a:masterClrMapping/>
  </p:clrMapOvr>
</p:sld>
</file>

<file path=ppt/theme/theme1.xml><?xml version="1.0" encoding="utf-8"?>
<a:theme xmlns:a="http://schemas.openxmlformats.org/drawingml/2006/main" name="1_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4405022-7a65-4182-94bd-deb136626dfc">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280A3DA51B78F48A4123B3CA6B9F910" ma:contentTypeVersion="14" ma:contentTypeDescription="Create a new document." ma:contentTypeScope="" ma:versionID="4da7d7272eb2a5c358e32472bc387d64">
  <xsd:schema xmlns:xsd="http://www.w3.org/2001/XMLSchema" xmlns:xs="http://www.w3.org/2001/XMLSchema" xmlns:p="http://schemas.microsoft.com/office/2006/metadata/properties" xmlns:ns2="94405022-7a65-4182-94bd-deb136626dfc" xmlns:ns3="017a7080-fdc7-47e4-8e5f-997a017977d3" targetNamespace="http://schemas.microsoft.com/office/2006/metadata/properties" ma:root="true" ma:fieldsID="81579eb48543097474f3e1bf276c3105" ns2:_="" ns3:_="">
    <xsd:import namespace="94405022-7a65-4182-94bd-deb136626dfc"/>
    <xsd:import namespace="017a7080-fdc7-47e4-8e5f-997a017977d3"/>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405022-7a65-4182-94bd-deb136626df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d24efa02-5044-428c-9b5a-e9a1143a402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17a7080-fdc7-47e4-8e5f-997a017977d3"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A4E3DB6-F471-4167-9A57-989D5DEDFDF6}">
  <ds:schemaRefs>
    <ds:schemaRef ds:uri="017a7080-fdc7-47e4-8e5f-997a017977d3"/>
    <ds:schemaRef ds:uri="94405022-7a65-4182-94bd-deb136626df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EDE9F939-5AA1-4CE7-AC03-4E91FA7E4D5D}">
  <ds:schemaRefs>
    <ds:schemaRef ds:uri="http://schemas.microsoft.com/sharepoint/v3/contenttype/forms"/>
  </ds:schemaRefs>
</ds:datastoreItem>
</file>

<file path=customXml/itemProps3.xml><?xml version="1.0" encoding="utf-8"?>
<ds:datastoreItem xmlns:ds="http://schemas.openxmlformats.org/officeDocument/2006/customXml" ds:itemID="{94689379-3CE9-4F49-9BB4-6A25DA1277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4405022-7a65-4182-94bd-deb136626dfc"/>
    <ds:schemaRef ds:uri="017a7080-fdc7-47e4-8e5f-997a017977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21</Slides>
  <Notes>12</Notes>
  <HiddenSlides>0</HiddenSlides>
  <ScaleCrop>false</ScaleCrop>
  <HeadingPairs>
    <vt:vector size="4" baseType="variant">
      <vt:variant>
        <vt:lpstr>Theme</vt:lpstr>
      </vt:variant>
      <vt:variant>
        <vt:i4>2</vt:i4>
      </vt:variant>
      <vt:variant>
        <vt:lpstr>Slide Titles</vt:lpstr>
      </vt:variant>
      <vt:variant>
        <vt:i4>21</vt:i4>
      </vt:variant>
    </vt:vector>
  </HeadingPairs>
  <TitlesOfParts>
    <vt:vector size="23" baseType="lpstr">
      <vt:lpstr>1_Angles</vt:lpstr>
      <vt:lpstr>Angles</vt:lpstr>
      <vt:lpstr>    WELCOME TO  YEAR 4 SYCAMORE </vt:lpstr>
      <vt:lpstr>Meet the Year 4 Team</vt:lpstr>
      <vt:lpstr>Morning Reminders</vt:lpstr>
      <vt:lpstr>Attendance</vt:lpstr>
      <vt:lpstr>Daily Routine </vt:lpstr>
      <vt:lpstr>Timetable </vt:lpstr>
      <vt:lpstr>The Year 4 Reading Spine </vt:lpstr>
      <vt:lpstr>School Values</vt:lpstr>
      <vt:lpstr>Behaviour and Expectations </vt:lpstr>
      <vt:lpstr>Token Trolley </vt:lpstr>
      <vt:lpstr>BREAK AND LUNCHTIMES</vt:lpstr>
      <vt:lpstr>Uniform and PE Days</vt:lpstr>
      <vt:lpstr>PowerPoint Presentation</vt:lpstr>
      <vt:lpstr>Assessment and Parent Interviews</vt:lpstr>
      <vt:lpstr>Homework in Year 4</vt:lpstr>
      <vt:lpstr>Multiplication Tables Check (MTC)</vt:lpstr>
      <vt:lpstr>Maths</vt:lpstr>
      <vt:lpstr>English</vt:lpstr>
      <vt:lpstr>READING</vt:lpstr>
      <vt:lpstr>Safeguarding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   NAME OF TEACHER  (include photo)</dc:title>
  <dc:creator>Lisa Dempsey</dc:creator>
  <cp:revision>93</cp:revision>
  <dcterms:modified xsi:type="dcterms:W3CDTF">2026-09-09T11:19:18Z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0x0101007280A3DA51B78F48A4123B3CA6B9F910</vt:lpwstr>
  </property>
  <property fmtid="{D5CDD505-2E9C-101B-9397-08002B2CF9AE}" pid="3" name="MediaServiceImageTags">
    <vt:lpwstr/>
  </property>
</Properties>
</file>