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6" r:id="rId4"/>
    <p:sldMasterId id="2147483657" r:id="rId5"/>
  </p:sldMasterIdLst>
  <p:notesMasterIdLst>
    <p:notesMasterId r:id="rId25"/>
  </p:notesMasterIdLst>
  <p:sldIdLst>
    <p:sldId id="256" r:id="rId6"/>
    <p:sldId id="278" r:id="rId7"/>
    <p:sldId id="257" r:id="rId8"/>
    <p:sldId id="271" r:id="rId9"/>
    <p:sldId id="258" r:id="rId10"/>
    <p:sldId id="259" r:id="rId11"/>
    <p:sldId id="260" r:id="rId12"/>
    <p:sldId id="261" r:id="rId13"/>
    <p:sldId id="262" r:id="rId14"/>
    <p:sldId id="263" r:id="rId15"/>
    <p:sldId id="264" r:id="rId16"/>
    <p:sldId id="276" r:id="rId17"/>
    <p:sldId id="265" r:id="rId18"/>
    <p:sldId id="266" r:id="rId19"/>
    <p:sldId id="267" r:id="rId20"/>
    <p:sldId id="269" r:id="rId21"/>
    <p:sldId id="275" r:id="rId22"/>
    <p:sldId id="277" r:id="rId23"/>
    <p:sldId id="268" r:id="rId24"/>
  </p:sldIdLst>
  <p:sldSz cx="9144000" cy="6858000" type="screen4x3"/>
  <p:notesSz cx="6858000" cy="9144000"/>
  <p:embeddedFontLst>
    <p:embeddedFont>
      <p:font typeface="Arimo" panose="020B0604020202020204" charset="0"/>
      <p:regular r:id="rId26"/>
      <p:bold r:id="rId27"/>
      <p:italic r:id="rId28"/>
      <p:boldItalic r:id="rId29"/>
    </p:embeddedFont>
    <p:embeddedFont>
      <p:font typeface="EB Garamond" panose="00000500000000000000" pitchFamily="2" charset="0"/>
      <p:regular r:id="rId30"/>
      <p:bold r:id="rId31"/>
      <p:italic r:id="rId32"/>
      <p:boldItalic r:id="rId33"/>
    </p:embeddedFont>
    <p:embeddedFont>
      <p:font typeface="EB Garamond Medium" panose="00000600000000000000" pitchFamily="2" charset="0"/>
      <p:regular r:id="rId34"/>
      <p:bold r:id="rId35"/>
      <p:italic r:id="rId36"/>
      <p:boldItalic r:id="rId37"/>
    </p:embeddedFont>
    <p:embeddedFont>
      <p:font typeface="Libre Franklin" pitchFamily="2" charset="0"/>
      <p:regular r:id="rId38"/>
      <p:bold r:id="rId39"/>
      <p:italic r:id="rId40"/>
      <p:boldItalic r:id="rId41"/>
    </p:embeddedFont>
    <p:embeddedFont>
      <p:font typeface="Libre Franklin Medium" pitchFamily="2" charset="0"/>
      <p:regular r:id="rId42"/>
      <p:bold r:id="rId43"/>
      <p:italic r:id="rId44"/>
      <p:boldItalic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320090-BAE0-FA21-F6EA-226488D0825E}" v="2" dt="2026-09-09T14:17:27.053"/>
    <p1510:client id="{335D6EA5-E614-70F7-7854-969CBDB91D25}" v="69" dt="2026-09-09T09:38:47.4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1.fntdata"/><Relationship Id="rId39" Type="http://schemas.openxmlformats.org/officeDocument/2006/relationships/font" Target="fonts/font14.fntdata"/><Relationship Id="rId21" Type="http://schemas.openxmlformats.org/officeDocument/2006/relationships/slide" Target="slides/slide16.xml"/><Relationship Id="rId34" Type="http://schemas.openxmlformats.org/officeDocument/2006/relationships/font" Target="fonts/font9.fntdata"/><Relationship Id="rId42" Type="http://schemas.openxmlformats.org/officeDocument/2006/relationships/font" Target="fonts/font17.fntdata"/><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font" Target="fonts/font4.fntdata"/><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font" Target="fonts/font15.fntdata"/><Relationship Id="rId45" Type="http://schemas.openxmlformats.org/officeDocument/2006/relationships/font" Target="fonts/font20.fntdata"/><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3.fntdata"/><Relationship Id="rId36" Type="http://schemas.openxmlformats.org/officeDocument/2006/relationships/font" Target="fonts/font11.fntdata"/><Relationship Id="rId49"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6.fntdata"/><Relationship Id="rId44" Type="http://schemas.openxmlformats.org/officeDocument/2006/relationships/font" Target="fonts/font19.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openxmlformats.org/officeDocument/2006/relationships/font" Target="fonts/font18.fntdata"/><Relationship Id="rId48" Type="http://schemas.openxmlformats.org/officeDocument/2006/relationships/theme" Target="theme/theme1.xml"/><Relationship Id="rId8" Type="http://schemas.openxmlformats.org/officeDocument/2006/relationships/slide" Target="slides/slide3.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font" Target="fonts/font13.fntdata"/><Relationship Id="rId46"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font" Target="fonts/font16.fntdata"/><Relationship Id="rId1" Type="http://schemas.openxmlformats.org/officeDocument/2006/relationships/customXml" Target="../customXml/item1.xml"/><Relationship Id="rId6"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Grimsdell" userId="S::dgrimsdell@foxespiece.co.uk::1d262f79-8c46-467e-ab94-f9b8d70b706c" providerId="AD" clId="Web-{335D6EA5-E614-70F7-7854-969CBDB91D25}"/>
    <pc:docChg chg="addSld delSld modSld sldOrd">
      <pc:chgData name="DGrimsdell" userId="S::dgrimsdell@foxespiece.co.uk::1d262f79-8c46-467e-ab94-f9b8d70b706c" providerId="AD" clId="Web-{335D6EA5-E614-70F7-7854-969CBDB91D25}" dt="2026-09-09T09:38:47.445" v="42"/>
      <pc:docMkLst>
        <pc:docMk/>
      </pc:docMkLst>
      <pc:sldChg chg="addSp delSp modSp new ord">
        <pc:chgData name="DGrimsdell" userId="S::dgrimsdell@foxespiece.co.uk::1d262f79-8c46-467e-ab94-f9b8d70b706c" providerId="AD" clId="Web-{335D6EA5-E614-70F7-7854-969CBDB91D25}" dt="2026-09-09T09:38:47.445" v="42"/>
        <pc:sldMkLst>
          <pc:docMk/>
          <pc:sldMk cId="3713819178" sldId="277"/>
        </pc:sldMkLst>
        <pc:spChg chg="del">
          <ac:chgData name="DGrimsdell" userId="S::dgrimsdell@foxespiece.co.uk::1d262f79-8c46-467e-ab94-f9b8d70b706c" providerId="AD" clId="Web-{335D6EA5-E614-70F7-7854-969CBDB91D25}" dt="2026-09-09T09:38:29.647" v="39"/>
          <ac:spMkLst>
            <pc:docMk/>
            <pc:sldMk cId="3713819178" sldId="277"/>
            <ac:spMk id="2" creationId="{598B6291-0DB9-34CE-240D-63E8BFB9C329}"/>
          </ac:spMkLst>
        </pc:spChg>
        <pc:spChg chg="del">
          <ac:chgData name="DGrimsdell" userId="S::dgrimsdell@foxespiece.co.uk::1d262f79-8c46-467e-ab94-f9b8d70b706c" providerId="AD" clId="Web-{335D6EA5-E614-70F7-7854-969CBDB91D25}" dt="2026-09-09T09:38:28.397" v="38"/>
          <ac:spMkLst>
            <pc:docMk/>
            <pc:sldMk cId="3713819178" sldId="277"/>
            <ac:spMk id="3" creationId="{ABFD056A-69A1-0460-2CCB-6ECB58B12A11}"/>
          </ac:spMkLst>
        </pc:spChg>
        <pc:picChg chg="add mod">
          <ac:chgData name="DGrimsdell" userId="S::dgrimsdell@foxespiece.co.uk::1d262f79-8c46-467e-ab94-f9b8d70b706c" providerId="AD" clId="Web-{335D6EA5-E614-70F7-7854-969CBDB91D25}" dt="2026-09-09T09:38:34.835" v="40"/>
          <ac:picMkLst>
            <pc:docMk/>
            <pc:sldMk cId="3713819178" sldId="277"/>
            <ac:picMk id="4" creationId="{C9C45644-E6E6-CD78-99F1-42842A7B7425}"/>
          </ac:picMkLst>
        </pc:picChg>
      </pc:sldChg>
      <pc:sldChg chg="addSp delSp modSp new del">
        <pc:chgData name="DGrimsdell" userId="S::dgrimsdell@foxespiece.co.uk::1d262f79-8c46-467e-ab94-f9b8d70b706c" providerId="AD" clId="Web-{335D6EA5-E614-70F7-7854-969CBDB91D25}" dt="2026-09-09T09:38:21.725" v="36"/>
        <pc:sldMkLst>
          <pc:docMk/>
          <pc:sldMk cId="3823562985" sldId="277"/>
        </pc:sldMkLst>
        <pc:spChg chg="del">
          <ac:chgData name="DGrimsdell" userId="S::dgrimsdell@foxespiece.co.uk::1d262f79-8c46-467e-ab94-f9b8d70b706c" providerId="AD" clId="Web-{335D6EA5-E614-70F7-7854-969CBDB91D25}" dt="2026-09-09T07:28:17.773" v="1"/>
          <ac:spMkLst>
            <pc:docMk/>
            <pc:sldMk cId="3823562985" sldId="277"/>
            <ac:spMk id="2" creationId="{CB6423C3-F90A-2AB5-B130-34A087A20A8C}"/>
          </ac:spMkLst>
        </pc:spChg>
        <pc:spChg chg="del">
          <ac:chgData name="DGrimsdell" userId="S::dgrimsdell@foxespiece.co.uk::1d262f79-8c46-467e-ab94-f9b8d70b706c" providerId="AD" clId="Web-{335D6EA5-E614-70F7-7854-969CBDB91D25}" dt="2026-09-09T07:28:18.867" v="2"/>
          <ac:spMkLst>
            <pc:docMk/>
            <pc:sldMk cId="3823562985" sldId="277"/>
            <ac:spMk id="3" creationId="{166A712E-ED66-7E83-DCD8-66A8ADC62CE8}"/>
          </ac:spMkLst>
        </pc:spChg>
        <pc:spChg chg="add mod">
          <ac:chgData name="DGrimsdell" userId="S::dgrimsdell@foxespiece.co.uk::1d262f79-8c46-467e-ab94-f9b8d70b706c" providerId="AD" clId="Web-{335D6EA5-E614-70F7-7854-969CBDB91D25}" dt="2026-09-09T07:29:51.874" v="35" actId="20577"/>
          <ac:spMkLst>
            <pc:docMk/>
            <pc:sldMk cId="3823562985" sldId="277"/>
            <ac:spMk id="6" creationId="{BFFD9753-84E3-02FB-C6B6-CCD08086B11D}"/>
          </ac:spMkLst>
        </pc:spChg>
        <pc:picChg chg="add mod">
          <ac:chgData name="DGrimsdell" userId="S::dgrimsdell@foxespiece.co.uk::1d262f79-8c46-467e-ab94-f9b8d70b706c" providerId="AD" clId="Web-{335D6EA5-E614-70F7-7854-969CBDB91D25}" dt="2026-09-09T07:28:31.258" v="4" actId="1076"/>
          <ac:picMkLst>
            <pc:docMk/>
            <pc:sldMk cId="3823562985" sldId="277"/>
            <ac:picMk id="4" creationId="{AED117BC-7D2C-A0F3-24E9-11823BFFDD8F}"/>
          </ac:picMkLst>
        </pc:picChg>
        <pc:picChg chg="add mod">
          <ac:chgData name="DGrimsdell" userId="S::dgrimsdell@foxespiece.co.uk::1d262f79-8c46-467e-ab94-f9b8d70b706c" providerId="AD" clId="Web-{335D6EA5-E614-70F7-7854-969CBDB91D25}" dt="2026-09-09T07:28:45.525" v="8" actId="1076"/>
          <ac:picMkLst>
            <pc:docMk/>
            <pc:sldMk cId="3823562985" sldId="277"/>
            <ac:picMk id="5" creationId="{75D0E26A-9099-B173-360C-477E4C1F569E}"/>
          </ac:picMkLst>
        </pc:picChg>
      </pc:sldChg>
    </pc:docChg>
  </pc:docChgLst>
  <pc:docChgLst>
    <pc:chgData name="DGrimsdell" userId="S::dgrimsdell@foxespiece.co.uk::1d262f79-8c46-467e-ab94-f9b8d70b706c" providerId="AD" clId="Web-{31320090-BAE0-FA21-F6EA-226488D0825E}"/>
    <pc:docChg chg="addSld modSld">
      <pc:chgData name="DGrimsdell" userId="S::dgrimsdell@foxespiece.co.uk::1d262f79-8c46-467e-ab94-f9b8d70b706c" providerId="AD" clId="Web-{31320090-BAE0-FA21-F6EA-226488D0825E}" dt="2026-09-09T14:17:27.053" v="1"/>
      <pc:docMkLst>
        <pc:docMk/>
      </pc:docMkLst>
      <pc:sldChg chg="addSp modSp new">
        <pc:chgData name="DGrimsdell" userId="S::dgrimsdell@foxespiece.co.uk::1d262f79-8c46-467e-ab94-f9b8d70b706c" providerId="AD" clId="Web-{31320090-BAE0-FA21-F6EA-226488D0825E}" dt="2026-09-09T14:17:27.053" v="1"/>
        <pc:sldMkLst>
          <pc:docMk/>
          <pc:sldMk cId="3131052573" sldId="278"/>
        </pc:sldMkLst>
        <pc:picChg chg="add mod">
          <ac:chgData name="DGrimsdell" userId="S::dgrimsdell@foxespiece.co.uk::1d262f79-8c46-467e-ab94-f9b8d70b706c" providerId="AD" clId="Web-{31320090-BAE0-FA21-F6EA-226488D0825E}" dt="2026-09-09T14:17:27.053" v="1"/>
          <ac:picMkLst>
            <pc:docMk/>
            <pc:sldMk cId="3131052573" sldId="278"/>
            <ac:picMk id="4" creationId="{CEA5E22B-1CDD-3ACA-D317-23BB44782A38}"/>
          </ac:picMkLst>
        </pc:picChg>
      </pc:sldChg>
    </pc:docChg>
  </pc:docChgLst>
  <pc:docChgLst>
    <pc:chgData name="DGrimsdell" userId="S::dgrimsdell@foxespiece.co.uk::1d262f79-8c46-467e-ab94-f9b8d70b706c" providerId="AD" clId="Web-{5D418802-2FF6-5A42-8641-E9C96D810533}"/>
    <pc:docChg chg="modSld">
      <pc:chgData name="DGrimsdell" userId="S::dgrimsdell@foxespiece.co.uk::1d262f79-8c46-467e-ab94-f9b8d70b706c" providerId="AD" clId="Web-{5D418802-2FF6-5A42-8641-E9C96D810533}" dt="2026-09-07T07:30:24.821" v="7" actId="20577"/>
      <pc:docMkLst>
        <pc:docMk/>
      </pc:docMkLst>
      <pc:sldChg chg="modSp">
        <pc:chgData name="DGrimsdell" userId="S::dgrimsdell@foxespiece.co.uk::1d262f79-8c46-467e-ab94-f9b8d70b706c" providerId="AD" clId="Web-{5D418802-2FF6-5A42-8641-E9C96D810533}" dt="2026-09-07T07:30:24.821" v="7" actId="20577"/>
        <pc:sldMkLst>
          <pc:docMk/>
          <pc:sldMk cId="3731628564" sldId="269"/>
        </pc:sldMkLst>
        <pc:spChg chg="mod">
          <ac:chgData name="DGrimsdell" userId="S::dgrimsdell@foxespiece.co.uk::1d262f79-8c46-467e-ab94-f9b8d70b706c" providerId="AD" clId="Web-{5D418802-2FF6-5A42-8641-E9C96D810533}" dt="2026-09-07T07:30:24.821" v="7" actId="20577"/>
          <ac:spMkLst>
            <pc:docMk/>
            <pc:sldMk cId="3731628564" sldId="269"/>
            <ac:spMk id="3" creationId="{8D8DBBDC-5FD4-B04E-FDE0-2DFB598CD0A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2" name="Google Shape;7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7" name="Google Shape;7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3" name="Google Shape;83;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0" name="Google Shape;90;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6" name="Google Shape;96;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2" name="Google Shape;10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9" name="Google Shape;109;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5" name="Google Shape;115;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2" name="Google Shape;122;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9" name="Google Shape;129;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6" name="Google Shape;136;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3" name="Google Shape;143;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0" name="Google Shape;150;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p2"/>
          <p:cNvSpPr txBox="1">
            <a:spLocks noGrp="1"/>
          </p:cNvSpPr>
          <p:nvPr>
            <p:ph type="ctrTitle"/>
          </p:nvPr>
        </p:nvSpPr>
        <p:spPr>
          <a:xfrm rot="-2460000">
            <a:off x="817112" y="1730403"/>
            <a:ext cx="5648623" cy="1204306"/>
          </a:xfrm>
          <a:prstGeom prst="rect">
            <a:avLst/>
          </a:prstGeom>
          <a:noFill/>
          <a:ln>
            <a:noFill/>
          </a:ln>
        </p:spPr>
        <p:txBody>
          <a:bodyPr spcFirstLastPara="1" wrap="square" lIns="91425" tIns="45700" rIns="91425" bIns="9125" anchor="b" anchorCtr="0">
            <a:noAutofit/>
          </a:bodyPr>
          <a:lstStyle>
            <a:lvl1pPr lvl="0" algn="l">
              <a:lnSpc>
                <a:spcPct val="100000"/>
              </a:lnSpc>
              <a:spcBef>
                <a:spcPts val="0"/>
              </a:spcBef>
              <a:spcAft>
                <a:spcPts val="0"/>
              </a:spcAft>
              <a:buSzPts val="1400"/>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2"/>
          <p:cNvSpPr txBox="1">
            <a:spLocks noGrp="1"/>
          </p:cNvSpPr>
          <p:nvPr>
            <p:ph type="subTitle" idx="1"/>
          </p:nvPr>
        </p:nvSpPr>
        <p:spPr>
          <a:xfrm rot="-2460000">
            <a:off x="1212277" y="2470925"/>
            <a:ext cx="6511131" cy="329259"/>
          </a:xfrm>
          <a:prstGeom prst="rect">
            <a:avLst/>
          </a:prstGeom>
          <a:noFill/>
          <a:ln>
            <a:noFill/>
          </a:ln>
        </p:spPr>
        <p:txBody>
          <a:bodyPr spcFirstLastPara="1" wrap="square" lIns="91425" tIns="9125" rIns="91425" bIns="45700" anchor="t" anchorCtr="0">
            <a:normAutofit/>
          </a:bodyPr>
          <a:lstStyle>
            <a:lvl1pPr lvl="0" algn="l">
              <a:lnSpc>
                <a:spcPct val="100000"/>
              </a:lnSpc>
              <a:spcBef>
                <a:spcPts val="800"/>
              </a:spcBef>
              <a:spcAft>
                <a:spcPts val="0"/>
              </a:spcAft>
              <a:buClr>
                <a:schemeClr val="dk1"/>
              </a:buClr>
              <a:buSzPts val="1400"/>
              <a:buNone/>
              <a:defRPr sz="1400" b="0" i="0" u="none" strike="noStrike" cap="none">
                <a:solidFill>
                  <a:schemeClr val="dk1"/>
                </a:solidFill>
                <a:latin typeface="Libre Franklin"/>
                <a:ea typeface="Libre Franklin"/>
                <a:cs typeface="Libre Franklin"/>
                <a:sym typeface="Libre Franklin"/>
              </a:defRPr>
            </a:lvl1pPr>
            <a:lvl2pPr lvl="1" algn="ctr">
              <a:lnSpc>
                <a:spcPct val="100000"/>
              </a:lnSpc>
              <a:spcBef>
                <a:spcPts val="300"/>
              </a:spcBef>
              <a:spcAft>
                <a:spcPts val="0"/>
              </a:spcAft>
              <a:buSzPts val="1600"/>
              <a:buNone/>
              <a:defRPr>
                <a:solidFill>
                  <a:srgbClr val="888888"/>
                </a:solidFill>
              </a:defRPr>
            </a:lvl2pPr>
            <a:lvl3pPr lvl="2" algn="ctr">
              <a:lnSpc>
                <a:spcPct val="100000"/>
              </a:lnSpc>
              <a:spcBef>
                <a:spcPts val="300"/>
              </a:spcBef>
              <a:spcAft>
                <a:spcPts val="0"/>
              </a:spcAft>
              <a:buSzPts val="1600"/>
              <a:buNone/>
              <a:defRPr>
                <a:solidFill>
                  <a:srgbClr val="888888"/>
                </a:solidFill>
              </a:defRPr>
            </a:lvl3pPr>
            <a:lvl4pPr lvl="3" algn="ctr">
              <a:lnSpc>
                <a:spcPct val="100000"/>
              </a:lnSpc>
              <a:spcBef>
                <a:spcPts val="300"/>
              </a:spcBef>
              <a:spcAft>
                <a:spcPts val="0"/>
              </a:spcAft>
              <a:buSzPts val="1600"/>
              <a:buNone/>
              <a:defRPr>
                <a:solidFill>
                  <a:srgbClr val="888888"/>
                </a:solidFill>
              </a:defRPr>
            </a:lvl4pPr>
            <a:lvl5pPr lvl="4" algn="ctr">
              <a:lnSpc>
                <a:spcPct val="100000"/>
              </a:lnSpc>
              <a:spcBef>
                <a:spcPts val="300"/>
              </a:spcBef>
              <a:spcAft>
                <a:spcPts val="0"/>
              </a:spcAft>
              <a:buSzPts val="1600"/>
              <a:buNone/>
              <a:defRPr>
                <a:solidFill>
                  <a:srgbClr val="888888"/>
                </a:solidFill>
              </a:defRPr>
            </a:lvl5pPr>
            <a:lvl6pPr lvl="5" algn="ctr">
              <a:lnSpc>
                <a:spcPct val="100000"/>
              </a:lnSpc>
              <a:spcBef>
                <a:spcPts val="300"/>
              </a:spcBef>
              <a:spcAft>
                <a:spcPts val="0"/>
              </a:spcAft>
              <a:buSzPts val="1400"/>
              <a:buNone/>
              <a:defRPr>
                <a:solidFill>
                  <a:srgbClr val="888888"/>
                </a:solidFill>
              </a:defRPr>
            </a:lvl6pPr>
            <a:lvl7pPr lvl="6" algn="ctr">
              <a:lnSpc>
                <a:spcPct val="100000"/>
              </a:lnSpc>
              <a:spcBef>
                <a:spcPts val="300"/>
              </a:spcBef>
              <a:spcAft>
                <a:spcPts val="0"/>
              </a:spcAft>
              <a:buSzPts val="1400"/>
              <a:buNone/>
              <a:defRPr>
                <a:solidFill>
                  <a:srgbClr val="888888"/>
                </a:solidFill>
              </a:defRPr>
            </a:lvl7pPr>
            <a:lvl8pPr lvl="7" algn="ctr">
              <a:lnSpc>
                <a:spcPct val="100000"/>
              </a:lnSpc>
              <a:spcBef>
                <a:spcPts val="300"/>
              </a:spcBef>
              <a:spcAft>
                <a:spcPts val="0"/>
              </a:spcAft>
              <a:buSzPts val="1400"/>
              <a:buNone/>
              <a:defRPr>
                <a:solidFill>
                  <a:srgbClr val="888888"/>
                </a:solidFill>
              </a:defRPr>
            </a:lvl8pPr>
            <a:lvl9pPr lvl="8" algn="ctr">
              <a:lnSpc>
                <a:spcPct val="100000"/>
              </a:lnSpc>
              <a:spcBef>
                <a:spcPts val="300"/>
              </a:spcBef>
              <a:spcAft>
                <a:spcPts val="0"/>
              </a:spcAft>
              <a:buSzPts val="1400"/>
              <a:buNone/>
              <a:defRPr>
                <a:solidFill>
                  <a:srgbClr val="888888"/>
                </a:solidFill>
              </a:defRPr>
            </a:lvl9pPr>
          </a:lstStyle>
          <a:p>
            <a:endParaRPr/>
          </a:p>
        </p:txBody>
      </p:sp>
      <p:sp>
        <p:nvSpPr>
          <p:cNvPr id="16" name="Google Shape;16;p2"/>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2"/>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7"/>
        <p:cNvGrpSpPr/>
        <p:nvPr/>
      </p:nvGrpSpPr>
      <p:grpSpPr>
        <a:xfrm>
          <a:off x="0" y="0"/>
          <a:ext cx="0" cy="0"/>
          <a:chOff x="0" y="0"/>
          <a:chExt cx="0" cy="0"/>
        </a:xfrm>
      </p:grpSpPr>
      <p:sp>
        <p:nvSpPr>
          <p:cNvPr id="28" name="Google Shape;28;p4"/>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800"/>
              </a:spcBef>
              <a:spcAft>
                <a:spcPts val="0"/>
              </a:spcAft>
              <a:buSzPts val="1400"/>
              <a:buNone/>
              <a:defRPr/>
            </a:lvl1pPr>
            <a:lvl2pPr marL="914400" lvl="1" indent="-342900" algn="l">
              <a:lnSpc>
                <a:spcPct val="100000"/>
              </a:lnSpc>
              <a:spcBef>
                <a:spcPts val="300"/>
              </a:spcBef>
              <a:spcAft>
                <a:spcPts val="0"/>
              </a:spcAft>
              <a:buSzPts val="1800"/>
              <a:buChar char="▪"/>
              <a:defRPr/>
            </a:lvl2pPr>
            <a:lvl3pPr marL="1371600" lvl="2" indent="-342900" algn="l">
              <a:lnSpc>
                <a:spcPct val="100000"/>
              </a:lnSpc>
              <a:spcBef>
                <a:spcPts val="300"/>
              </a:spcBef>
              <a:spcAft>
                <a:spcPts val="0"/>
              </a:spcAft>
              <a:buSzPts val="1800"/>
              <a:buChar char="▪"/>
              <a:defRPr/>
            </a:lvl3pPr>
            <a:lvl4pPr marL="1828800" lvl="3" indent="-342900" algn="l">
              <a:lnSpc>
                <a:spcPct val="100000"/>
              </a:lnSpc>
              <a:spcBef>
                <a:spcPts val="300"/>
              </a:spcBef>
              <a:spcAft>
                <a:spcPts val="0"/>
              </a:spcAft>
              <a:buSzPts val="1800"/>
              <a:buChar char="▪"/>
              <a:defRPr/>
            </a:lvl4pPr>
            <a:lvl5pPr marL="2286000" lvl="4" indent="-342900" algn="l">
              <a:lnSpc>
                <a:spcPct val="100000"/>
              </a:lnSpc>
              <a:spcBef>
                <a:spcPts val="300"/>
              </a:spcBef>
              <a:spcAft>
                <a:spcPts val="0"/>
              </a:spcAft>
              <a:buSzPts val="1800"/>
              <a:buChar char="▪"/>
              <a:defRPr/>
            </a:lvl5pPr>
            <a:lvl6pPr marL="2743200" lvl="5" indent="-342900" algn="l">
              <a:lnSpc>
                <a:spcPct val="100000"/>
              </a:lnSpc>
              <a:spcBef>
                <a:spcPts val="300"/>
              </a:spcBef>
              <a:spcAft>
                <a:spcPts val="0"/>
              </a:spcAft>
              <a:buSzPts val="1800"/>
              <a:buChar char="▪"/>
              <a:defRPr/>
            </a:lvl6pPr>
            <a:lvl7pPr marL="3200400" lvl="6" indent="-342900" algn="l">
              <a:lnSpc>
                <a:spcPct val="100000"/>
              </a:lnSpc>
              <a:spcBef>
                <a:spcPts val="300"/>
              </a:spcBef>
              <a:spcAft>
                <a:spcPts val="0"/>
              </a:spcAft>
              <a:buSzPts val="1800"/>
              <a:buChar char="▪"/>
              <a:defRPr/>
            </a:lvl7pPr>
            <a:lvl8pPr marL="3657600" lvl="7" indent="-342900" algn="l">
              <a:lnSpc>
                <a:spcPct val="100000"/>
              </a:lnSpc>
              <a:spcBef>
                <a:spcPts val="300"/>
              </a:spcBef>
              <a:spcAft>
                <a:spcPts val="0"/>
              </a:spcAft>
              <a:buSzPts val="1800"/>
              <a:buChar char="▪"/>
              <a:defRPr/>
            </a:lvl8pPr>
            <a:lvl9pPr marL="4114800" lvl="8" indent="-342900" algn="l">
              <a:lnSpc>
                <a:spcPct val="100000"/>
              </a:lnSpc>
              <a:spcBef>
                <a:spcPts val="300"/>
              </a:spcBef>
              <a:spcAft>
                <a:spcPts val="0"/>
              </a:spcAft>
              <a:buSzPts val="1800"/>
              <a:buChar char="▪"/>
              <a:defRPr/>
            </a:lvl9pPr>
          </a:lstStyle>
          <a:p>
            <a:endParaRPr/>
          </a:p>
        </p:txBody>
      </p:sp>
      <p:sp>
        <p:nvSpPr>
          <p:cNvPr id="30" name="Google Shape;30;p4"/>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4"/>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4"/>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3"/>
        <p:cNvGrpSpPr/>
        <p:nvPr/>
      </p:nvGrpSpPr>
      <p:grpSpPr>
        <a:xfrm>
          <a:off x="0" y="0"/>
          <a:ext cx="0" cy="0"/>
          <a:chOff x="0" y="0"/>
          <a:chExt cx="0" cy="0"/>
        </a:xfrm>
      </p:grpSpPr>
      <p:sp>
        <p:nvSpPr>
          <p:cNvPr id="34" name="Google Shape;34;p5"/>
          <p:cNvSpPr txBox="1">
            <a:spLocks noGrp="1"/>
          </p:cNvSpPr>
          <p:nvPr>
            <p:ph type="title"/>
          </p:nvPr>
        </p:nvSpPr>
        <p:spPr>
          <a:xfrm rot="5400000">
            <a:off x="5318919" y="1585120"/>
            <a:ext cx="4678362" cy="20574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5"/>
          <p:cNvSpPr txBox="1">
            <a:spLocks noGrp="1"/>
          </p:cNvSpPr>
          <p:nvPr>
            <p:ph type="body" idx="1"/>
          </p:nvPr>
        </p:nvSpPr>
        <p:spPr>
          <a:xfrm rot="5400000">
            <a:off x="1127919" y="-396080"/>
            <a:ext cx="4678362" cy="6019800"/>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800"/>
              </a:spcBef>
              <a:spcAft>
                <a:spcPts val="0"/>
              </a:spcAft>
              <a:buSzPts val="1400"/>
              <a:buNone/>
              <a:defRPr/>
            </a:lvl1pPr>
            <a:lvl2pPr marL="914400" lvl="1" indent="-342900" algn="l">
              <a:lnSpc>
                <a:spcPct val="100000"/>
              </a:lnSpc>
              <a:spcBef>
                <a:spcPts val="300"/>
              </a:spcBef>
              <a:spcAft>
                <a:spcPts val="0"/>
              </a:spcAft>
              <a:buSzPts val="1800"/>
              <a:buChar char="▪"/>
              <a:defRPr/>
            </a:lvl2pPr>
            <a:lvl3pPr marL="1371600" lvl="2" indent="-342900" algn="l">
              <a:lnSpc>
                <a:spcPct val="100000"/>
              </a:lnSpc>
              <a:spcBef>
                <a:spcPts val="300"/>
              </a:spcBef>
              <a:spcAft>
                <a:spcPts val="0"/>
              </a:spcAft>
              <a:buSzPts val="1800"/>
              <a:buChar char="▪"/>
              <a:defRPr/>
            </a:lvl3pPr>
            <a:lvl4pPr marL="1828800" lvl="3" indent="-342900" algn="l">
              <a:lnSpc>
                <a:spcPct val="100000"/>
              </a:lnSpc>
              <a:spcBef>
                <a:spcPts val="300"/>
              </a:spcBef>
              <a:spcAft>
                <a:spcPts val="0"/>
              </a:spcAft>
              <a:buSzPts val="1800"/>
              <a:buChar char="▪"/>
              <a:defRPr/>
            </a:lvl4pPr>
            <a:lvl5pPr marL="2286000" lvl="4" indent="-342900" algn="l">
              <a:lnSpc>
                <a:spcPct val="100000"/>
              </a:lnSpc>
              <a:spcBef>
                <a:spcPts val="300"/>
              </a:spcBef>
              <a:spcAft>
                <a:spcPts val="0"/>
              </a:spcAft>
              <a:buSzPts val="1800"/>
              <a:buChar char="▪"/>
              <a:defRPr/>
            </a:lvl5pPr>
            <a:lvl6pPr marL="2743200" lvl="5" indent="-342900" algn="l">
              <a:lnSpc>
                <a:spcPct val="100000"/>
              </a:lnSpc>
              <a:spcBef>
                <a:spcPts val="300"/>
              </a:spcBef>
              <a:spcAft>
                <a:spcPts val="0"/>
              </a:spcAft>
              <a:buSzPts val="1800"/>
              <a:buChar char="▪"/>
              <a:defRPr/>
            </a:lvl6pPr>
            <a:lvl7pPr marL="3200400" lvl="6" indent="-342900" algn="l">
              <a:lnSpc>
                <a:spcPct val="100000"/>
              </a:lnSpc>
              <a:spcBef>
                <a:spcPts val="300"/>
              </a:spcBef>
              <a:spcAft>
                <a:spcPts val="0"/>
              </a:spcAft>
              <a:buSzPts val="1800"/>
              <a:buChar char="▪"/>
              <a:defRPr/>
            </a:lvl7pPr>
            <a:lvl8pPr marL="3657600" lvl="7" indent="-342900" algn="l">
              <a:lnSpc>
                <a:spcPct val="100000"/>
              </a:lnSpc>
              <a:spcBef>
                <a:spcPts val="300"/>
              </a:spcBef>
              <a:spcAft>
                <a:spcPts val="0"/>
              </a:spcAft>
              <a:buSzPts val="1800"/>
              <a:buChar char="▪"/>
              <a:defRPr/>
            </a:lvl8pPr>
            <a:lvl9pPr marL="4114800" lvl="8" indent="-342900" algn="l">
              <a:lnSpc>
                <a:spcPct val="100000"/>
              </a:lnSpc>
              <a:spcBef>
                <a:spcPts val="300"/>
              </a:spcBef>
              <a:spcAft>
                <a:spcPts val="0"/>
              </a:spcAft>
              <a:buSzPts val="1800"/>
              <a:buChar char="▪"/>
              <a:defRPr/>
            </a:lvl9pPr>
          </a:lstStyle>
          <a:p>
            <a:endParaRPr/>
          </a:p>
        </p:txBody>
      </p:sp>
      <p:sp>
        <p:nvSpPr>
          <p:cNvPr id="36" name="Google Shape;36;p5"/>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5"/>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5"/>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9"/>
        <p:cNvGrpSpPr/>
        <p:nvPr/>
      </p:nvGrpSpPr>
      <p:grpSpPr>
        <a:xfrm>
          <a:off x="0" y="0"/>
          <a:ext cx="0" cy="0"/>
          <a:chOff x="0" y="0"/>
          <a:chExt cx="0" cy="0"/>
        </a:xfrm>
      </p:grpSpPr>
      <p:sp>
        <p:nvSpPr>
          <p:cNvPr id="40" name="Google Shape;40;p6"/>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6"/>
          <p:cNvSpPr txBox="1">
            <a:spLocks noGrp="1"/>
          </p:cNvSpPr>
          <p:nvPr>
            <p:ph type="body" idx="1"/>
          </p:nvPr>
        </p:nvSpPr>
        <p:spPr>
          <a:xfrm rot="5400000">
            <a:off x="2793207" y="-870744"/>
            <a:ext cx="3579812" cy="7521575"/>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800"/>
              </a:spcBef>
              <a:spcAft>
                <a:spcPts val="0"/>
              </a:spcAft>
              <a:buSzPts val="1400"/>
              <a:buNone/>
              <a:defRPr/>
            </a:lvl1pPr>
            <a:lvl2pPr marL="914400" lvl="1" indent="-342900" algn="l">
              <a:lnSpc>
                <a:spcPct val="100000"/>
              </a:lnSpc>
              <a:spcBef>
                <a:spcPts val="300"/>
              </a:spcBef>
              <a:spcAft>
                <a:spcPts val="0"/>
              </a:spcAft>
              <a:buSzPts val="1800"/>
              <a:buChar char="▪"/>
              <a:defRPr/>
            </a:lvl2pPr>
            <a:lvl3pPr marL="1371600" lvl="2" indent="-342900" algn="l">
              <a:lnSpc>
                <a:spcPct val="100000"/>
              </a:lnSpc>
              <a:spcBef>
                <a:spcPts val="300"/>
              </a:spcBef>
              <a:spcAft>
                <a:spcPts val="0"/>
              </a:spcAft>
              <a:buSzPts val="1800"/>
              <a:buChar char="▪"/>
              <a:defRPr/>
            </a:lvl3pPr>
            <a:lvl4pPr marL="1828800" lvl="3" indent="-342900" algn="l">
              <a:lnSpc>
                <a:spcPct val="100000"/>
              </a:lnSpc>
              <a:spcBef>
                <a:spcPts val="300"/>
              </a:spcBef>
              <a:spcAft>
                <a:spcPts val="0"/>
              </a:spcAft>
              <a:buSzPts val="1800"/>
              <a:buChar char="▪"/>
              <a:defRPr/>
            </a:lvl4pPr>
            <a:lvl5pPr marL="2286000" lvl="4" indent="-342900" algn="l">
              <a:lnSpc>
                <a:spcPct val="100000"/>
              </a:lnSpc>
              <a:spcBef>
                <a:spcPts val="300"/>
              </a:spcBef>
              <a:spcAft>
                <a:spcPts val="0"/>
              </a:spcAft>
              <a:buSzPts val="1800"/>
              <a:buChar char="▪"/>
              <a:defRPr/>
            </a:lvl5pPr>
            <a:lvl6pPr marL="2743200" lvl="5" indent="-342900" algn="l">
              <a:lnSpc>
                <a:spcPct val="100000"/>
              </a:lnSpc>
              <a:spcBef>
                <a:spcPts val="300"/>
              </a:spcBef>
              <a:spcAft>
                <a:spcPts val="0"/>
              </a:spcAft>
              <a:buSzPts val="1800"/>
              <a:buChar char="▪"/>
              <a:defRPr/>
            </a:lvl6pPr>
            <a:lvl7pPr marL="3200400" lvl="6" indent="-342900" algn="l">
              <a:lnSpc>
                <a:spcPct val="100000"/>
              </a:lnSpc>
              <a:spcBef>
                <a:spcPts val="300"/>
              </a:spcBef>
              <a:spcAft>
                <a:spcPts val="0"/>
              </a:spcAft>
              <a:buSzPts val="1800"/>
              <a:buChar char="▪"/>
              <a:defRPr/>
            </a:lvl7pPr>
            <a:lvl8pPr marL="3657600" lvl="7" indent="-342900" algn="l">
              <a:lnSpc>
                <a:spcPct val="100000"/>
              </a:lnSpc>
              <a:spcBef>
                <a:spcPts val="300"/>
              </a:spcBef>
              <a:spcAft>
                <a:spcPts val="0"/>
              </a:spcAft>
              <a:buSzPts val="1800"/>
              <a:buChar char="▪"/>
              <a:defRPr/>
            </a:lvl8pPr>
            <a:lvl9pPr marL="4114800" lvl="8" indent="-342900" algn="l">
              <a:lnSpc>
                <a:spcPct val="100000"/>
              </a:lnSpc>
              <a:spcBef>
                <a:spcPts val="300"/>
              </a:spcBef>
              <a:spcAft>
                <a:spcPts val="0"/>
              </a:spcAft>
              <a:buSzPts val="1800"/>
              <a:buChar char="▪"/>
              <a:defRPr/>
            </a:lvl9pPr>
          </a:lstStyle>
          <a:p>
            <a:endParaRPr/>
          </a:p>
        </p:txBody>
      </p:sp>
      <p:sp>
        <p:nvSpPr>
          <p:cNvPr id="42" name="Google Shape;42;p6"/>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6"/>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5"/>
        <p:cNvGrpSpPr/>
        <p:nvPr/>
      </p:nvGrpSpPr>
      <p:grpSpPr>
        <a:xfrm>
          <a:off x="0" y="0"/>
          <a:ext cx="0" cy="0"/>
          <a:chOff x="0" y="0"/>
          <a:chExt cx="0" cy="0"/>
        </a:xfrm>
      </p:grpSpPr>
      <p:sp>
        <p:nvSpPr>
          <p:cNvPr id="46" name="Google Shape;46;p7"/>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7"/>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8"/>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822960" y="1097280"/>
            <a:ext cx="3200400" cy="548640"/>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800"/>
              </a:spcBef>
              <a:spcAft>
                <a:spcPts val="0"/>
              </a:spcAft>
              <a:buClr>
                <a:schemeClr val="dk1"/>
              </a:buClr>
              <a:buSzPts val="1400"/>
              <a:buNone/>
              <a:defRPr sz="1400" b="0" cap="none">
                <a:solidFill>
                  <a:schemeClr val="dk1"/>
                </a:solidFill>
                <a:latin typeface="Libre Franklin"/>
                <a:ea typeface="Libre Franklin"/>
                <a:cs typeface="Libre Franklin"/>
                <a:sym typeface="Libre Franklin"/>
              </a:defRPr>
            </a:lvl1pPr>
            <a:lvl2pPr marL="914400" lvl="1" indent="-228600" algn="l">
              <a:lnSpc>
                <a:spcPct val="100000"/>
              </a:lnSpc>
              <a:spcBef>
                <a:spcPts val="300"/>
              </a:spcBef>
              <a:spcAft>
                <a:spcPts val="0"/>
              </a:spcAft>
              <a:buSzPts val="2000"/>
              <a:buNone/>
              <a:defRPr sz="2000" b="1"/>
            </a:lvl2pPr>
            <a:lvl3pPr marL="1371600" lvl="2" indent="-228600" algn="l">
              <a:lnSpc>
                <a:spcPct val="100000"/>
              </a:lnSpc>
              <a:spcBef>
                <a:spcPts val="300"/>
              </a:spcBef>
              <a:spcAft>
                <a:spcPts val="0"/>
              </a:spcAft>
              <a:buSzPts val="1800"/>
              <a:buNone/>
              <a:defRPr sz="1800" b="1"/>
            </a:lvl3pPr>
            <a:lvl4pPr marL="1828800" lvl="3" indent="-228600" algn="l">
              <a:lnSpc>
                <a:spcPct val="100000"/>
              </a:lnSpc>
              <a:spcBef>
                <a:spcPts val="300"/>
              </a:spcBef>
              <a:spcAft>
                <a:spcPts val="0"/>
              </a:spcAft>
              <a:buSzPts val="1600"/>
              <a:buNone/>
              <a:defRPr sz="1600" b="1"/>
            </a:lvl4pPr>
            <a:lvl5pPr marL="2286000" lvl="4" indent="-228600" algn="l">
              <a:lnSpc>
                <a:spcPct val="100000"/>
              </a:lnSpc>
              <a:spcBef>
                <a:spcPts val="300"/>
              </a:spcBef>
              <a:spcAft>
                <a:spcPts val="0"/>
              </a:spcAft>
              <a:buSzPts val="1600"/>
              <a:buNone/>
              <a:defRPr sz="1600" b="1"/>
            </a:lvl5pPr>
            <a:lvl6pPr marL="2743200" lvl="5" indent="-228600" algn="l">
              <a:lnSpc>
                <a:spcPct val="100000"/>
              </a:lnSpc>
              <a:spcBef>
                <a:spcPts val="300"/>
              </a:spcBef>
              <a:spcAft>
                <a:spcPts val="0"/>
              </a:spcAft>
              <a:buSzPts val="1600"/>
              <a:buNone/>
              <a:defRPr sz="1600" b="1"/>
            </a:lvl6pPr>
            <a:lvl7pPr marL="3200400" lvl="6" indent="-228600" algn="l">
              <a:lnSpc>
                <a:spcPct val="100000"/>
              </a:lnSpc>
              <a:spcBef>
                <a:spcPts val="300"/>
              </a:spcBef>
              <a:spcAft>
                <a:spcPts val="0"/>
              </a:spcAft>
              <a:buSzPts val="1600"/>
              <a:buNone/>
              <a:defRPr sz="1600" b="1"/>
            </a:lvl7pPr>
            <a:lvl8pPr marL="3657600" lvl="7" indent="-228600" algn="l">
              <a:lnSpc>
                <a:spcPct val="100000"/>
              </a:lnSpc>
              <a:spcBef>
                <a:spcPts val="300"/>
              </a:spcBef>
              <a:spcAft>
                <a:spcPts val="0"/>
              </a:spcAft>
              <a:buSzPts val="1600"/>
              <a:buNone/>
              <a:defRPr sz="1600" b="1"/>
            </a:lvl8pPr>
            <a:lvl9pPr marL="4114800" lvl="8" indent="-228600" algn="l">
              <a:lnSpc>
                <a:spcPct val="100000"/>
              </a:lnSpc>
              <a:spcBef>
                <a:spcPts val="300"/>
              </a:spcBef>
              <a:spcAft>
                <a:spcPts val="0"/>
              </a:spcAft>
              <a:buSzPts val="1600"/>
              <a:buNone/>
              <a:defRPr sz="1600" b="1"/>
            </a:lvl9pPr>
          </a:lstStyle>
          <a:p>
            <a:endParaRPr/>
          </a:p>
        </p:txBody>
      </p:sp>
      <p:sp>
        <p:nvSpPr>
          <p:cNvPr id="57" name="Google Shape;57;p9"/>
          <p:cNvSpPr txBox="1">
            <a:spLocks noGrp="1"/>
          </p:cNvSpPr>
          <p:nvPr>
            <p:ph type="body" idx="2"/>
          </p:nvPr>
        </p:nvSpPr>
        <p:spPr>
          <a:xfrm>
            <a:off x="819150" y="1701848"/>
            <a:ext cx="3200400" cy="3108960"/>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800"/>
              </a:spcBef>
              <a:spcAft>
                <a:spcPts val="0"/>
              </a:spcAft>
              <a:buSzPts val="1400"/>
              <a:buNone/>
              <a:defRPr sz="2400"/>
            </a:lvl1pPr>
            <a:lvl2pPr marL="914400" lvl="1" indent="-355600" algn="l">
              <a:lnSpc>
                <a:spcPct val="100000"/>
              </a:lnSpc>
              <a:spcBef>
                <a:spcPts val="300"/>
              </a:spcBef>
              <a:spcAft>
                <a:spcPts val="0"/>
              </a:spcAft>
              <a:buSzPts val="2000"/>
              <a:buChar char="▪"/>
              <a:defRPr sz="2000"/>
            </a:lvl2pPr>
            <a:lvl3pPr marL="1371600" lvl="2" indent="-342900" algn="l">
              <a:lnSpc>
                <a:spcPct val="100000"/>
              </a:lnSpc>
              <a:spcBef>
                <a:spcPts val="300"/>
              </a:spcBef>
              <a:spcAft>
                <a:spcPts val="0"/>
              </a:spcAft>
              <a:buSzPts val="1800"/>
              <a:buChar char="▪"/>
              <a:defRPr sz="1800"/>
            </a:lvl3pPr>
            <a:lvl4pPr marL="1828800" lvl="3" indent="-330200" algn="l">
              <a:lnSpc>
                <a:spcPct val="100000"/>
              </a:lnSpc>
              <a:spcBef>
                <a:spcPts val="300"/>
              </a:spcBef>
              <a:spcAft>
                <a:spcPts val="0"/>
              </a:spcAft>
              <a:buSzPts val="1600"/>
              <a:buChar char="▪"/>
              <a:defRPr sz="1600"/>
            </a:lvl4pPr>
            <a:lvl5pPr marL="2286000" lvl="4" indent="-330200" algn="l">
              <a:lnSpc>
                <a:spcPct val="100000"/>
              </a:lnSpc>
              <a:spcBef>
                <a:spcPts val="300"/>
              </a:spcBef>
              <a:spcAft>
                <a:spcPts val="0"/>
              </a:spcAft>
              <a:buSzPts val="1600"/>
              <a:buChar char="▪"/>
              <a:defRPr sz="1600"/>
            </a:lvl5pPr>
            <a:lvl6pPr marL="2743200" lvl="5" indent="-330200" algn="l">
              <a:lnSpc>
                <a:spcPct val="100000"/>
              </a:lnSpc>
              <a:spcBef>
                <a:spcPts val="300"/>
              </a:spcBef>
              <a:spcAft>
                <a:spcPts val="0"/>
              </a:spcAft>
              <a:buSzPts val="1600"/>
              <a:buChar char="▪"/>
              <a:defRPr sz="1600"/>
            </a:lvl6pPr>
            <a:lvl7pPr marL="3200400" lvl="6" indent="-330200" algn="l">
              <a:lnSpc>
                <a:spcPct val="100000"/>
              </a:lnSpc>
              <a:spcBef>
                <a:spcPts val="300"/>
              </a:spcBef>
              <a:spcAft>
                <a:spcPts val="0"/>
              </a:spcAft>
              <a:buSzPts val="1600"/>
              <a:buChar char="▪"/>
              <a:defRPr sz="1600"/>
            </a:lvl7pPr>
            <a:lvl8pPr marL="3657600" lvl="7" indent="-330200" algn="l">
              <a:lnSpc>
                <a:spcPct val="100000"/>
              </a:lnSpc>
              <a:spcBef>
                <a:spcPts val="300"/>
              </a:spcBef>
              <a:spcAft>
                <a:spcPts val="0"/>
              </a:spcAft>
              <a:buSzPts val="1600"/>
              <a:buChar char="▪"/>
              <a:defRPr sz="1600"/>
            </a:lvl8pPr>
            <a:lvl9pPr marL="4114800" lvl="8" indent="-330200" algn="l">
              <a:lnSpc>
                <a:spcPct val="100000"/>
              </a:lnSpc>
              <a:spcBef>
                <a:spcPts val="300"/>
              </a:spcBef>
              <a:spcAft>
                <a:spcPts val="0"/>
              </a:spcAft>
              <a:buSzPts val="1600"/>
              <a:buChar char="▪"/>
              <a:defRPr sz="1600"/>
            </a:lvl9pPr>
          </a:lstStyle>
          <a:p>
            <a:endParaRPr/>
          </a:p>
        </p:txBody>
      </p:sp>
      <p:sp>
        <p:nvSpPr>
          <p:cNvPr id="58" name="Google Shape;58;p9"/>
          <p:cNvSpPr txBox="1">
            <a:spLocks noGrp="1"/>
          </p:cNvSpPr>
          <p:nvPr>
            <p:ph type="body" idx="3"/>
          </p:nvPr>
        </p:nvSpPr>
        <p:spPr>
          <a:xfrm>
            <a:off x="4700016" y="1097280"/>
            <a:ext cx="3200400" cy="548640"/>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800"/>
              </a:spcBef>
              <a:spcAft>
                <a:spcPts val="0"/>
              </a:spcAft>
              <a:buClr>
                <a:schemeClr val="dk1"/>
              </a:buClr>
              <a:buSzPts val="1400"/>
              <a:buNone/>
              <a:defRPr sz="1400" b="0" cap="none">
                <a:solidFill>
                  <a:schemeClr val="dk1"/>
                </a:solidFill>
                <a:latin typeface="Libre Franklin"/>
                <a:ea typeface="Libre Franklin"/>
                <a:cs typeface="Libre Franklin"/>
                <a:sym typeface="Libre Franklin"/>
              </a:defRPr>
            </a:lvl1pPr>
            <a:lvl2pPr marL="914400" lvl="1" indent="-228600" algn="l">
              <a:lnSpc>
                <a:spcPct val="100000"/>
              </a:lnSpc>
              <a:spcBef>
                <a:spcPts val="300"/>
              </a:spcBef>
              <a:spcAft>
                <a:spcPts val="0"/>
              </a:spcAft>
              <a:buSzPts val="2000"/>
              <a:buNone/>
              <a:defRPr sz="2000" b="1"/>
            </a:lvl2pPr>
            <a:lvl3pPr marL="1371600" lvl="2" indent="-228600" algn="l">
              <a:lnSpc>
                <a:spcPct val="100000"/>
              </a:lnSpc>
              <a:spcBef>
                <a:spcPts val="300"/>
              </a:spcBef>
              <a:spcAft>
                <a:spcPts val="0"/>
              </a:spcAft>
              <a:buSzPts val="1800"/>
              <a:buNone/>
              <a:defRPr sz="1800" b="1"/>
            </a:lvl3pPr>
            <a:lvl4pPr marL="1828800" lvl="3" indent="-228600" algn="l">
              <a:lnSpc>
                <a:spcPct val="100000"/>
              </a:lnSpc>
              <a:spcBef>
                <a:spcPts val="300"/>
              </a:spcBef>
              <a:spcAft>
                <a:spcPts val="0"/>
              </a:spcAft>
              <a:buSzPts val="1600"/>
              <a:buNone/>
              <a:defRPr sz="1600" b="1"/>
            </a:lvl4pPr>
            <a:lvl5pPr marL="2286000" lvl="4" indent="-228600" algn="l">
              <a:lnSpc>
                <a:spcPct val="100000"/>
              </a:lnSpc>
              <a:spcBef>
                <a:spcPts val="300"/>
              </a:spcBef>
              <a:spcAft>
                <a:spcPts val="0"/>
              </a:spcAft>
              <a:buSzPts val="1600"/>
              <a:buNone/>
              <a:defRPr sz="1600" b="1"/>
            </a:lvl5pPr>
            <a:lvl6pPr marL="2743200" lvl="5" indent="-228600" algn="l">
              <a:lnSpc>
                <a:spcPct val="100000"/>
              </a:lnSpc>
              <a:spcBef>
                <a:spcPts val="300"/>
              </a:spcBef>
              <a:spcAft>
                <a:spcPts val="0"/>
              </a:spcAft>
              <a:buSzPts val="1600"/>
              <a:buNone/>
              <a:defRPr sz="1600" b="1"/>
            </a:lvl6pPr>
            <a:lvl7pPr marL="3200400" lvl="6" indent="-228600" algn="l">
              <a:lnSpc>
                <a:spcPct val="100000"/>
              </a:lnSpc>
              <a:spcBef>
                <a:spcPts val="300"/>
              </a:spcBef>
              <a:spcAft>
                <a:spcPts val="0"/>
              </a:spcAft>
              <a:buSzPts val="1600"/>
              <a:buNone/>
              <a:defRPr sz="1600" b="1"/>
            </a:lvl7pPr>
            <a:lvl8pPr marL="3657600" lvl="7" indent="-228600" algn="l">
              <a:lnSpc>
                <a:spcPct val="100000"/>
              </a:lnSpc>
              <a:spcBef>
                <a:spcPts val="300"/>
              </a:spcBef>
              <a:spcAft>
                <a:spcPts val="0"/>
              </a:spcAft>
              <a:buSzPts val="1600"/>
              <a:buNone/>
              <a:defRPr sz="1600" b="1"/>
            </a:lvl8pPr>
            <a:lvl9pPr marL="4114800" lvl="8" indent="-228600" algn="l">
              <a:lnSpc>
                <a:spcPct val="100000"/>
              </a:lnSpc>
              <a:spcBef>
                <a:spcPts val="300"/>
              </a:spcBef>
              <a:spcAft>
                <a:spcPts val="0"/>
              </a:spcAft>
              <a:buSzPts val="1600"/>
              <a:buNone/>
              <a:defRPr sz="1600" b="1"/>
            </a:lvl9pPr>
          </a:lstStyle>
          <a:p>
            <a:endParaRPr/>
          </a:p>
        </p:txBody>
      </p:sp>
      <p:sp>
        <p:nvSpPr>
          <p:cNvPr id="59" name="Google Shape;59;p9"/>
          <p:cNvSpPr txBox="1">
            <a:spLocks noGrp="1"/>
          </p:cNvSpPr>
          <p:nvPr>
            <p:ph type="body" idx="4"/>
          </p:nvPr>
        </p:nvSpPr>
        <p:spPr>
          <a:xfrm>
            <a:off x="4700016" y="1701848"/>
            <a:ext cx="3200400" cy="3108960"/>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800"/>
              </a:spcBef>
              <a:spcAft>
                <a:spcPts val="0"/>
              </a:spcAft>
              <a:buSzPts val="1400"/>
              <a:buNone/>
              <a:defRPr sz="2400"/>
            </a:lvl1pPr>
            <a:lvl2pPr marL="914400" lvl="1" indent="-355600" algn="l">
              <a:lnSpc>
                <a:spcPct val="100000"/>
              </a:lnSpc>
              <a:spcBef>
                <a:spcPts val="300"/>
              </a:spcBef>
              <a:spcAft>
                <a:spcPts val="0"/>
              </a:spcAft>
              <a:buSzPts val="2000"/>
              <a:buChar char="▪"/>
              <a:defRPr sz="2000"/>
            </a:lvl2pPr>
            <a:lvl3pPr marL="1371600" lvl="2" indent="-342900" algn="l">
              <a:lnSpc>
                <a:spcPct val="100000"/>
              </a:lnSpc>
              <a:spcBef>
                <a:spcPts val="300"/>
              </a:spcBef>
              <a:spcAft>
                <a:spcPts val="0"/>
              </a:spcAft>
              <a:buSzPts val="1800"/>
              <a:buChar char="▪"/>
              <a:defRPr sz="1800"/>
            </a:lvl3pPr>
            <a:lvl4pPr marL="1828800" lvl="3" indent="-330200" algn="l">
              <a:lnSpc>
                <a:spcPct val="100000"/>
              </a:lnSpc>
              <a:spcBef>
                <a:spcPts val="300"/>
              </a:spcBef>
              <a:spcAft>
                <a:spcPts val="0"/>
              </a:spcAft>
              <a:buSzPts val="1600"/>
              <a:buChar char="▪"/>
              <a:defRPr sz="1600"/>
            </a:lvl4pPr>
            <a:lvl5pPr marL="2286000" lvl="4" indent="-330200" algn="l">
              <a:lnSpc>
                <a:spcPct val="100000"/>
              </a:lnSpc>
              <a:spcBef>
                <a:spcPts val="300"/>
              </a:spcBef>
              <a:spcAft>
                <a:spcPts val="0"/>
              </a:spcAft>
              <a:buSzPts val="1600"/>
              <a:buChar char="▪"/>
              <a:defRPr sz="1600"/>
            </a:lvl5pPr>
            <a:lvl6pPr marL="2743200" lvl="5" indent="-330200" algn="l">
              <a:lnSpc>
                <a:spcPct val="100000"/>
              </a:lnSpc>
              <a:spcBef>
                <a:spcPts val="300"/>
              </a:spcBef>
              <a:spcAft>
                <a:spcPts val="0"/>
              </a:spcAft>
              <a:buSzPts val="1600"/>
              <a:buChar char="▪"/>
              <a:defRPr sz="1600"/>
            </a:lvl6pPr>
            <a:lvl7pPr marL="3200400" lvl="6" indent="-330200" algn="l">
              <a:lnSpc>
                <a:spcPct val="100000"/>
              </a:lnSpc>
              <a:spcBef>
                <a:spcPts val="300"/>
              </a:spcBef>
              <a:spcAft>
                <a:spcPts val="0"/>
              </a:spcAft>
              <a:buSzPts val="1600"/>
              <a:buChar char="▪"/>
              <a:defRPr sz="1600"/>
            </a:lvl7pPr>
            <a:lvl8pPr marL="3657600" lvl="7" indent="-330200" algn="l">
              <a:lnSpc>
                <a:spcPct val="100000"/>
              </a:lnSpc>
              <a:spcBef>
                <a:spcPts val="300"/>
              </a:spcBef>
              <a:spcAft>
                <a:spcPts val="0"/>
              </a:spcAft>
              <a:buSzPts val="1600"/>
              <a:buChar char="▪"/>
              <a:defRPr sz="1600"/>
            </a:lvl8pPr>
            <a:lvl9pPr marL="4114800" lvl="8" indent="-330200" algn="l">
              <a:lnSpc>
                <a:spcPct val="100000"/>
              </a:lnSpc>
              <a:spcBef>
                <a:spcPts val="300"/>
              </a:spcBef>
              <a:spcAft>
                <a:spcPts val="0"/>
              </a:spcAft>
              <a:buSzPts val="1600"/>
              <a:buChar char="▪"/>
              <a:defRPr sz="1600"/>
            </a:lvl9pPr>
          </a:lstStyle>
          <a:p>
            <a:endParaRPr/>
          </a:p>
        </p:txBody>
      </p:sp>
      <p:sp>
        <p:nvSpPr>
          <p:cNvPr id="60" name="Google Shape;60;p9"/>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9"/>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9"/>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3"/>
        <p:cNvGrpSpPr/>
        <p:nvPr/>
      </p:nvGrpSpPr>
      <p:grpSpPr>
        <a:xfrm>
          <a:off x="0" y="0"/>
          <a:ext cx="0" cy="0"/>
          <a:chOff x="0" y="0"/>
          <a:chExt cx="0" cy="0"/>
        </a:xfrm>
      </p:grpSpPr>
      <p:sp>
        <p:nvSpPr>
          <p:cNvPr id="64" name="Google Shape;64;p10"/>
          <p:cNvSpPr txBox="1">
            <a:spLocks noGrp="1"/>
          </p:cNvSpPr>
          <p:nvPr>
            <p:ph type="body" idx="1"/>
          </p:nvPr>
        </p:nvSpPr>
        <p:spPr>
          <a:xfrm>
            <a:off x="822960" y="1097280"/>
            <a:ext cx="3200400" cy="3712464"/>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800"/>
              </a:spcBef>
              <a:spcAft>
                <a:spcPts val="0"/>
              </a:spcAft>
              <a:buSzPts val="1400"/>
              <a:buNone/>
              <a:defRPr sz="2800"/>
            </a:lvl1pPr>
            <a:lvl2pPr marL="914400" lvl="1" indent="-381000" algn="l">
              <a:lnSpc>
                <a:spcPct val="100000"/>
              </a:lnSpc>
              <a:spcBef>
                <a:spcPts val="300"/>
              </a:spcBef>
              <a:spcAft>
                <a:spcPts val="0"/>
              </a:spcAft>
              <a:buSzPts val="2400"/>
              <a:buChar char="▪"/>
              <a:defRPr sz="2400"/>
            </a:lvl2pPr>
            <a:lvl3pPr marL="1371600" lvl="2" indent="-355600" algn="l">
              <a:lnSpc>
                <a:spcPct val="100000"/>
              </a:lnSpc>
              <a:spcBef>
                <a:spcPts val="300"/>
              </a:spcBef>
              <a:spcAft>
                <a:spcPts val="0"/>
              </a:spcAft>
              <a:buSzPts val="2000"/>
              <a:buChar char="▪"/>
              <a:defRPr sz="2000"/>
            </a:lvl3pPr>
            <a:lvl4pPr marL="1828800" lvl="3" indent="-342900" algn="l">
              <a:lnSpc>
                <a:spcPct val="100000"/>
              </a:lnSpc>
              <a:spcBef>
                <a:spcPts val="300"/>
              </a:spcBef>
              <a:spcAft>
                <a:spcPts val="0"/>
              </a:spcAft>
              <a:buSzPts val="1800"/>
              <a:buChar char="▪"/>
              <a:defRPr sz="1800"/>
            </a:lvl4pPr>
            <a:lvl5pPr marL="2286000" lvl="4" indent="-342900" algn="l">
              <a:lnSpc>
                <a:spcPct val="100000"/>
              </a:lnSpc>
              <a:spcBef>
                <a:spcPts val="300"/>
              </a:spcBef>
              <a:spcAft>
                <a:spcPts val="0"/>
              </a:spcAft>
              <a:buSzPts val="1800"/>
              <a:buChar char="▪"/>
              <a:defRPr sz="1800"/>
            </a:lvl5pPr>
            <a:lvl6pPr marL="2743200" lvl="5" indent="-342900" algn="l">
              <a:lnSpc>
                <a:spcPct val="100000"/>
              </a:lnSpc>
              <a:spcBef>
                <a:spcPts val="300"/>
              </a:spcBef>
              <a:spcAft>
                <a:spcPts val="0"/>
              </a:spcAft>
              <a:buSzPts val="1800"/>
              <a:buChar char="▪"/>
              <a:defRPr sz="1800"/>
            </a:lvl6pPr>
            <a:lvl7pPr marL="3200400" lvl="6" indent="-342900" algn="l">
              <a:lnSpc>
                <a:spcPct val="100000"/>
              </a:lnSpc>
              <a:spcBef>
                <a:spcPts val="300"/>
              </a:spcBef>
              <a:spcAft>
                <a:spcPts val="0"/>
              </a:spcAft>
              <a:buSzPts val="1800"/>
              <a:buChar char="▪"/>
              <a:defRPr sz="1800"/>
            </a:lvl7pPr>
            <a:lvl8pPr marL="3657600" lvl="7" indent="-342900" algn="l">
              <a:lnSpc>
                <a:spcPct val="100000"/>
              </a:lnSpc>
              <a:spcBef>
                <a:spcPts val="300"/>
              </a:spcBef>
              <a:spcAft>
                <a:spcPts val="0"/>
              </a:spcAft>
              <a:buSzPts val="1800"/>
              <a:buChar char="▪"/>
              <a:defRPr sz="1800"/>
            </a:lvl8pPr>
            <a:lvl9pPr marL="4114800" lvl="8" indent="-342900" algn="l">
              <a:lnSpc>
                <a:spcPct val="100000"/>
              </a:lnSpc>
              <a:spcBef>
                <a:spcPts val="300"/>
              </a:spcBef>
              <a:spcAft>
                <a:spcPts val="0"/>
              </a:spcAft>
              <a:buSzPts val="1800"/>
              <a:buChar char="▪"/>
              <a:defRPr sz="1800"/>
            </a:lvl9pPr>
          </a:lstStyle>
          <a:p>
            <a:endParaRPr/>
          </a:p>
        </p:txBody>
      </p:sp>
      <p:sp>
        <p:nvSpPr>
          <p:cNvPr id="65" name="Google Shape;65;p10"/>
          <p:cNvSpPr txBox="1">
            <a:spLocks noGrp="1"/>
          </p:cNvSpPr>
          <p:nvPr>
            <p:ph type="body" idx="2"/>
          </p:nvPr>
        </p:nvSpPr>
        <p:spPr>
          <a:xfrm>
            <a:off x="4700016" y="1097280"/>
            <a:ext cx="3200400" cy="3712464"/>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800"/>
              </a:spcBef>
              <a:spcAft>
                <a:spcPts val="0"/>
              </a:spcAft>
              <a:buSzPts val="1400"/>
              <a:buNone/>
              <a:defRPr sz="2800"/>
            </a:lvl1pPr>
            <a:lvl2pPr marL="914400" lvl="1" indent="-381000" algn="l">
              <a:lnSpc>
                <a:spcPct val="100000"/>
              </a:lnSpc>
              <a:spcBef>
                <a:spcPts val="300"/>
              </a:spcBef>
              <a:spcAft>
                <a:spcPts val="0"/>
              </a:spcAft>
              <a:buSzPts val="2400"/>
              <a:buChar char="▪"/>
              <a:defRPr sz="2400"/>
            </a:lvl2pPr>
            <a:lvl3pPr marL="1371600" lvl="2" indent="-355600" algn="l">
              <a:lnSpc>
                <a:spcPct val="100000"/>
              </a:lnSpc>
              <a:spcBef>
                <a:spcPts val="300"/>
              </a:spcBef>
              <a:spcAft>
                <a:spcPts val="0"/>
              </a:spcAft>
              <a:buSzPts val="2000"/>
              <a:buChar char="▪"/>
              <a:defRPr sz="2000"/>
            </a:lvl3pPr>
            <a:lvl4pPr marL="1828800" lvl="3" indent="-342900" algn="l">
              <a:lnSpc>
                <a:spcPct val="100000"/>
              </a:lnSpc>
              <a:spcBef>
                <a:spcPts val="300"/>
              </a:spcBef>
              <a:spcAft>
                <a:spcPts val="0"/>
              </a:spcAft>
              <a:buSzPts val="1800"/>
              <a:buChar char="▪"/>
              <a:defRPr sz="1800"/>
            </a:lvl4pPr>
            <a:lvl5pPr marL="2286000" lvl="4" indent="-342900" algn="l">
              <a:lnSpc>
                <a:spcPct val="100000"/>
              </a:lnSpc>
              <a:spcBef>
                <a:spcPts val="300"/>
              </a:spcBef>
              <a:spcAft>
                <a:spcPts val="0"/>
              </a:spcAft>
              <a:buSzPts val="1800"/>
              <a:buChar char="▪"/>
              <a:defRPr sz="1800"/>
            </a:lvl5pPr>
            <a:lvl6pPr marL="2743200" lvl="5" indent="-342900" algn="l">
              <a:lnSpc>
                <a:spcPct val="100000"/>
              </a:lnSpc>
              <a:spcBef>
                <a:spcPts val="300"/>
              </a:spcBef>
              <a:spcAft>
                <a:spcPts val="0"/>
              </a:spcAft>
              <a:buSzPts val="1800"/>
              <a:buChar char="▪"/>
              <a:defRPr sz="1800"/>
            </a:lvl6pPr>
            <a:lvl7pPr marL="3200400" lvl="6" indent="-342900" algn="l">
              <a:lnSpc>
                <a:spcPct val="100000"/>
              </a:lnSpc>
              <a:spcBef>
                <a:spcPts val="300"/>
              </a:spcBef>
              <a:spcAft>
                <a:spcPts val="0"/>
              </a:spcAft>
              <a:buSzPts val="1800"/>
              <a:buChar char="▪"/>
              <a:defRPr sz="1800"/>
            </a:lvl7pPr>
            <a:lvl8pPr marL="3657600" lvl="7" indent="-342900" algn="l">
              <a:lnSpc>
                <a:spcPct val="100000"/>
              </a:lnSpc>
              <a:spcBef>
                <a:spcPts val="300"/>
              </a:spcBef>
              <a:spcAft>
                <a:spcPts val="0"/>
              </a:spcAft>
              <a:buSzPts val="1800"/>
              <a:buChar char="▪"/>
              <a:defRPr sz="1800"/>
            </a:lvl8pPr>
            <a:lvl9pPr marL="4114800" lvl="8" indent="-342900" algn="l">
              <a:lnSpc>
                <a:spcPct val="100000"/>
              </a:lnSpc>
              <a:spcBef>
                <a:spcPts val="300"/>
              </a:spcBef>
              <a:spcAft>
                <a:spcPts val="0"/>
              </a:spcAft>
              <a:buSzPts val="1800"/>
              <a:buChar char="▪"/>
              <a:defRPr sz="1800"/>
            </a:lvl9pPr>
          </a:lstStyle>
          <a:p>
            <a:endParaRPr/>
          </a:p>
        </p:txBody>
      </p:sp>
      <p:sp>
        <p:nvSpPr>
          <p:cNvPr id="66" name="Google Shape;66;p10"/>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0"/>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10"/>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0"/>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p:nvPr/>
        </p:nvSpPr>
        <p:spPr>
          <a:xfrm>
            <a:off x="0" y="2647950"/>
            <a:ext cx="3571875" cy="4210050"/>
          </a:xfrm>
          <a:prstGeom prst="rtTriangle">
            <a:avLst/>
          </a:pr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7" name="Google Shape;7;p1"/>
          <p:cNvSpPr/>
          <p:nvPr/>
        </p:nvSpPr>
        <p:spPr>
          <a:xfrm>
            <a:off x="-1587" y="-1587"/>
            <a:ext cx="9145587" cy="6859587"/>
          </a:xfrm>
          <a:custGeom>
            <a:avLst/>
            <a:gdLst/>
            <a:ahLst/>
            <a:cxnLst/>
            <a:rect l="l" t="t" r="r" b="b"/>
            <a:pathLst>
              <a:path w="3352800" h="2002901" extrusionOk="0">
                <a:moveTo>
                  <a:pt x="0" y="2002901"/>
                </a:moveTo>
                <a:lnTo>
                  <a:pt x="2836585" y="0"/>
                </a:lnTo>
                <a:lnTo>
                  <a:pt x="3352800" y="270"/>
                </a:lnTo>
                <a:lnTo>
                  <a:pt x="3352800" y="2002901"/>
                </a:lnTo>
                <a:lnTo>
                  <a:pt x="0" y="2002901"/>
                </a:lnTo>
                <a:close/>
              </a:path>
            </a:pathLst>
          </a:custGeom>
          <a:solidFill>
            <a:srgbClr val="08A1D9">
              <a:alpha val="79215"/>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8" name="Google Shape;8;p1"/>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1pPr>
            <a:lvl2pPr marR="0" lvl="1"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2pPr>
            <a:lvl3pPr marR="0" lvl="2"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3pPr>
            <a:lvl4pPr marR="0" lvl="3"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4pPr>
            <a:lvl5pPr marR="0" lvl="4"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5pPr>
            <a:lvl6pPr marR="0" lvl="5"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6pPr>
            <a:lvl7pPr marR="0" lvl="6"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7pPr>
            <a:lvl8pPr marR="0" lvl="7"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8pPr>
            <a:lvl9pPr marR="0" lvl="8"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9pPr>
          </a:lstStyle>
          <a:p>
            <a:endParaRPr/>
          </a:p>
        </p:txBody>
      </p:sp>
      <p:sp>
        <p:nvSpPr>
          <p:cNvPr id="9" name="Google Shape;9;p1"/>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800"/>
              </a:spcBef>
              <a:spcAft>
                <a:spcPts val="0"/>
              </a:spcAft>
              <a:buClr>
                <a:srgbClr val="000000"/>
              </a:buClr>
              <a:buSzPts val="1400"/>
              <a:buFont typeface="Arial"/>
              <a:buNone/>
              <a:defRPr sz="1600" b="1" i="0" u="none" strike="noStrike" cap="none">
                <a:solidFill>
                  <a:schemeClr val="dk1"/>
                </a:solidFill>
                <a:latin typeface="Libre Franklin"/>
                <a:ea typeface="Libre Franklin"/>
                <a:cs typeface="Libre Franklin"/>
                <a:sym typeface="Libre Franklin"/>
              </a:defRPr>
            </a:lvl1pPr>
            <a:lvl2pPr marL="914400" marR="0" lvl="1" indent="-330200" algn="l" rtl="0">
              <a:lnSpc>
                <a:spcPct val="100000"/>
              </a:lnSpc>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2pPr>
            <a:lvl3pPr marL="1371600" marR="0" lvl="2" indent="-330200" algn="l" rtl="0">
              <a:lnSpc>
                <a:spcPct val="100000"/>
              </a:lnSpc>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3pPr>
            <a:lvl4pPr marL="1828800" marR="0" lvl="3" indent="-330200" algn="l" rtl="0">
              <a:lnSpc>
                <a:spcPct val="100000"/>
              </a:lnSpc>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4pPr>
            <a:lvl5pPr marL="2286000" marR="0" lvl="4" indent="-330200" algn="l" rtl="0">
              <a:lnSpc>
                <a:spcPct val="100000"/>
              </a:lnSpc>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5pPr>
            <a:lvl6pPr marL="2743200" marR="0" lvl="5" indent="-317500" algn="l" rtl="0">
              <a:lnSpc>
                <a:spcPct val="100000"/>
              </a:lnSpc>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6pPr>
            <a:lvl7pPr marL="3200400" marR="0" lvl="6" indent="-317500" algn="l" rtl="0">
              <a:lnSpc>
                <a:spcPct val="100000"/>
              </a:lnSpc>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7pPr>
            <a:lvl8pPr marL="3657600" marR="0" lvl="7" indent="-317500" algn="l" rtl="0">
              <a:lnSpc>
                <a:spcPct val="100000"/>
              </a:lnSpc>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8pPr>
            <a:lvl9pPr marL="4114800" marR="0" lvl="8" indent="-317500" algn="l" rtl="0">
              <a:lnSpc>
                <a:spcPct val="100000"/>
              </a:lnSpc>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9pPr>
          </a:lstStyle>
          <a:p>
            <a:endParaRPr/>
          </a:p>
        </p:txBody>
      </p:sp>
      <p:sp>
        <p:nvSpPr>
          <p:cNvPr id="10" name="Google Shape;10;p1"/>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1" name="Google Shape;11;p1"/>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2" name="Google Shape;12;p1"/>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1pPr>
            <a:lvl2pPr marL="0" marR="0" lvl="1"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2pPr>
            <a:lvl3pPr marL="0" marR="0" lvl="2"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3pPr>
            <a:lvl4pPr marL="0" marR="0" lvl="3"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4pPr>
            <a:lvl5pPr marL="0" marR="0" lvl="4"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5pPr>
            <a:lvl6pPr marL="0" marR="0" lvl="5"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6pPr>
            <a:lvl7pPr marL="0" marR="0" lvl="6"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7pPr>
            <a:lvl8pPr marL="0" marR="0" lvl="7"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8pPr>
            <a:lvl9pPr marL="0" marR="0" lvl="8"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4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
        <p:cNvGrpSpPr/>
        <p:nvPr/>
      </p:nvGrpSpPr>
      <p:grpSpPr>
        <a:xfrm>
          <a:off x="0" y="0"/>
          <a:ext cx="0" cy="0"/>
          <a:chOff x="0" y="0"/>
          <a:chExt cx="0" cy="0"/>
        </a:xfrm>
      </p:grpSpPr>
      <p:sp>
        <p:nvSpPr>
          <p:cNvPr id="20" name="Google Shape;20;p3"/>
          <p:cNvSpPr/>
          <p:nvPr/>
        </p:nvSpPr>
        <p:spPr>
          <a:xfrm>
            <a:off x="-3175" y="5051425"/>
            <a:ext cx="3575050" cy="1806575"/>
          </a:xfrm>
          <a:custGeom>
            <a:avLst/>
            <a:gdLst/>
            <a:ahLst/>
            <a:cxnLst/>
            <a:rect l="l" t="t" r="r" b="b"/>
            <a:pathLst>
              <a:path w="3574257" h="1807368" extrusionOk="0">
                <a:moveTo>
                  <a:pt x="2382" y="1807368"/>
                </a:moveTo>
                <a:lnTo>
                  <a:pt x="0" y="0"/>
                </a:lnTo>
                <a:lnTo>
                  <a:pt x="2045494" y="1"/>
                </a:lnTo>
                <a:lnTo>
                  <a:pt x="3574257" y="1807368"/>
                </a:lnTo>
                <a:lnTo>
                  <a:pt x="2382" y="180736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1" name="Google Shape;21;p3"/>
          <p:cNvSpPr/>
          <p:nvPr/>
        </p:nvSpPr>
        <p:spPr>
          <a:xfrm>
            <a:off x="-1587" y="5051425"/>
            <a:ext cx="9145587" cy="1806575"/>
          </a:xfrm>
          <a:custGeom>
            <a:avLst/>
            <a:gdLst/>
            <a:ahLst/>
            <a:cxnLst/>
            <a:rect l="l" t="t" r="r" b="b"/>
            <a:pathLst>
              <a:path w="3352800" h="527584" extrusionOk="0">
                <a:moveTo>
                  <a:pt x="0" y="527584"/>
                </a:moveTo>
                <a:lnTo>
                  <a:pt x="748227" y="0"/>
                </a:lnTo>
                <a:lnTo>
                  <a:pt x="3352800" y="271"/>
                </a:lnTo>
                <a:lnTo>
                  <a:pt x="3352800" y="527584"/>
                </a:lnTo>
                <a:lnTo>
                  <a:pt x="0" y="527584"/>
                </a:lnTo>
                <a:close/>
              </a:path>
            </a:pathLst>
          </a:custGeom>
          <a:solidFill>
            <a:srgbClr val="08A1D9">
              <a:alpha val="79215"/>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2" name="Google Shape;22;p3"/>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1pPr>
            <a:lvl2pPr marR="0" lvl="1"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2pPr>
            <a:lvl3pPr marR="0" lvl="2"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3pPr>
            <a:lvl4pPr marR="0" lvl="3"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4pPr>
            <a:lvl5pPr marR="0" lvl="4"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5pPr>
            <a:lvl6pPr marR="0" lvl="5"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6pPr>
            <a:lvl7pPr marR="0" lvl="6"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7pPr>
            <a:lvl8pPr marR="0" lvl="7"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8pPr>
            <a:lvl9pPr marR="0" lvl="8" algn="l" rtl="0">
              <a:lnSpc>
                <a:spcPct val="100000"/>
              </a:lnSpc>
              <a:spcBef>
                <a:spcPts val="0"/>
              </a:spcBef>
              <a:spcAft>
                <a:spcPts val="0"/>
              </a:spcAft>
              <a:buClr>
                <a:srgbClr val="000000"/>
              </a:buClr>
              <a:buSzPts val="1400"/>
              <a:buFont typeface="Arial"/>
              <a:buNone/>
              <a:defRPr sz="2800" b="0" i="0" u="none" strike="noStrike" cap="none">
                <a:solidFill>
                  <a:schemeClr val="dk1"/>
                </a:solidFill>
                <a:latin typeface="Libre Franklin Medium"/>
                <a:ea typeface="Libre Franklin Medium"/>
                <a:cs typeface="Libre Franklin Medium"/>
                <a:sym typeface="Libre Franklin Medium"/>
              </a:defRPr>
            </a:lvl9pPr>
          </a:lstStyle>
          <a:p>
            <a:endParaRPr/>
          </a:p>
        </p:txBody>
      </p:sp>
      <p:sp>
        <p:nvSpPr>
          <p:cNvPr id="23" name="Google Shape;23;p3"/>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800"/>
              </a:spcBef>
              <a:spcAft>
                <a:spcPts val="0"/>
              </a:spcAft>
              <a:buClr>
                <a:srgbClr val="000000"/>
              </a:buClr>
              <a:buSzPts val="1400"/>
              <a:buFont typeface="Arial"/>
              <a:buNone/>
              <a:defRPr sz="1600" b="1" i="0" u="none" strike="noStrike" cap="none">
                <a:solidFill>
                  <a:schemeClr val="dk1"/>
                </a:solidFill>
                <a:latin typeface="Libre Franklin"/>
                <a:ea typeface="Libre Franklin"/>
                <a:cs typeface="Libre Franklin"/>
                <a:sym typeface="Libre Franklin"/>
              </a:defRPr>
            </a:lvl1pPr>
            <a:lvl2pPr marL="914400" marR="0" lvl="1" indent="-330200" algn="l" rtl="0">
              <a:lnSpc>
                <a:spcPct val="100000"/>
              </a:lnSpc>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2pPr>
            <a:lvl3pPr marL="1371600" marR="0" lvl="2" indent="-330200" algn="l" rtl="0">
              <a:lnSpc>
                <a:spcPct val="100000"/>
              </a:lnSpc>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3pPr>
            <a:lvl4pPr marL="1828800" marR="0" lvl="3" indent="-330200" algn="l" rtl="0">
              <a:lnSpc>
                <a:spcPct val="100000"/>
              </a:lnSpc>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4pPr>
            <a:lvl5pPr marL="2286000" marR="0" lvl="4" indent="-330200" algn="l" rtl="0">
              <a:lnSpc>
                <a:spcPct val="100000"/>
              </a:lnSpc>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5pPr>
            <a:lvl6pPr marL="2743200" marR="0" lvl="5" indent="-317500" algn="l" rtl="0">
              <a:lnSpc>
                <a:spcPct val="100000"/>
              </a:lnSpc>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6pPr>
            <a:lvl7pPr marL="3200400" marR="0" lvl="6" indent="-317500" algn="l" rtl="0">
              <a:lnSpc>
                <a:spcPct val="100000"/>
              </a:lnSpc>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7pPr>
            <a:lvl8pPr marL="3657600" marR="0" lvl="7" indent="-317500" algn="l" rtl="0">
              <a:lnSpc>
                <a:spcPct val="100000"/>
              </a:lnSpc>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8pPr>
            <a:lvl9pPr marL="4114800" marR="0" lvl="8" indent="-317500" algn="l" rtl="0">
              <a:lnSpc>
                <a:spcPct val="100000"/>
              </a:lnSpc>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9pPr>
          </a:lstStyle>
          <a:p>
            <a:endParaRPr/>
          </a:p>
        </p:txBody>
      </p:sp>
      <p:sp>
        <p:nvSpPr>
          <p:cNvPr id="24" name="Google Shape;24;p3"/>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25" name="Google Shape;25;p3"/>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26" name="Google Shape;26;p3"/>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1pPr>
            <a:lvl2pPr marL="0" marR="0" lvl="1"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2pPr>
            <a:lvl3pPr marL="0" marR="0" lvl="2"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3pPr>
            <a:lvl4pPr marL="0" marR="0" lvl="3"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4pPr>
            <a:lvl5pPr marL="0" marR="0" lvl="4"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5pPr>
            <a:lvl6pPr marL="0" marR="0" lvl="5"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6pPr>
            <a:lvl7pPr marL="0" marR="0" lvl="6"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7pPr>
            <a:lvl8pPr marL="0" marR="0" lvl="7"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8pPr>
            <a:lvl9pPr marL="0" marR="0" lvl="8" indent="0" algn="ctr" rtl="0">
              <a:lnSpc>
                <a:spcPct val="100000"/>
              </a:lnSpc>
              <a:spcBef>
                <a:spcPts val="0"/>
              </a:spcBef>
              <a:spcAft>
                <a:spcPts val="0"/>
              </a:spcAft>
              <a:buClr>
                <a:srgbClr val="FFFFFF"/>
              </a:buClr>
              <a:buSzPts val="1600"/>
              <a:buFont typeface="Arial"/>
              <a:buNone/>
              <a:defRPr sz="1600" b="0" i="0" u="none" strike="noStrike" cap="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1"/>
          <p:cNvSpPr txBox="1">
            <a:spLocks noGrp="1"/>
          </p:cNvSpPr>
          <p:nvPr>
            <p:ph type="ctrTitle"/>
          </p:nvPr>
        </p:nvSpPr>
        <p:spPr>
          <a:xfrm>
            <a:off x="750600" y="1877400"/>
            <a:ext cx="7642800" cy="3103200"/>
          </a:xfrm>
          <a:prstGeom prst="rect">
            <a:avLst/>
          </a:prstGeom>
          <a:noFill/>
          <a:ln>
            <a:noFill/>
          </a:ln>
        </p:spPr>
        <p:txBody>
          <a:bodyPr spcFirstLastPara="1" wrap="square" lIns="91425" tIns="45700" rIns="91425" bIns="9125" anchor="b" anchorCtr="0">
            <a:normAutofit/>
          </a:bodyPr>
          <a:lstStyle/>
          <a:p>
            <a:pPr>
              <a:buClr>
                <a:schemeClr val="dk1"/>
              </a:buClr>
              <a:buSzPts val="3600"/>
              <a:buFont typeface="Libre Franklin Medium"/>
            </a:pPr>
            <a:r>
              <a:rPr lang="en-US" sz="4250" b="1" i="0" u="none" dirty="0">
                <a:latin typeface="EB Garamond"/>
                <a:ea typeface="EB Garamond"/>
                <a:cs typeface="EB Garamond"/>
                <a:sym typeface="EB Garamond"/>
              </a:rPr>
              <a:t>WELCOME TO YEAR </a:t>
            </a:r>
            <a:r>
              <a:rPr lang="en-US" sz="4250" b="1" dirty="0">
                <a:latin typeface="EB Garamond"/>
                <a:ea typeface="EB Garamond"/>
                <a:cs typeface="EB Garamond"/>
                <a:sym typeface="EB Garamond"/>
              </a:rPr>
              <a:t> 1  </a:t>
            </a:r>
            <a:r>
              <a:rPr lang="en-US" sz="4250" b="1" i="0" u="none" dirty="0">
                <a:latin typeface="EB Garamond"/>
                <a:ea typeface="EB Garamond"/>
                <a:cs typeface="EB Garamond"/>
                <a:sym typeface="EB Garamond"/>
              </a:rPr>
              <a:t>! </a:t>
            </a:r>
            <a:br>
              <a:rPr lang="en-US" sz="4250" b="1" i="0" u="none" dirty="0">
                <a:latin typeface="EB Garamond"/>
                <a:ea typeface="EB Garamond"/>
                <a:cs typeface="EB Garamond"/>
              </a:rPr>
            </a:br>
            <a:r>
              <a:rPr lang="en-US" sz="4250" b="1" dirty="0">
                <a:latin typeface="EB Garamond"/>
                <a:ea typeface="EB Garamond"/>
                <a:cs typeface="EB Garamond"/>
              </a:rPr>
              <a:t>Ash Class</a:t>
            </a:r>
            <a:br>
              <a:rPr lang="en-US" sz="4250" b="1" dirty="0">
                <a:latin typeface="EB Garamond"/>
                <a:ea typeface="EB Garamond"/>
                <a:cs typeface="EB Garamond"/>
              </a:rPr>
            </a:br>
            <a:br>
              <a:rPr lang="en-US" sz="3600" i="0" u="none" dirty="0">
                <a:latin typeface="EB Garamond"/>
                <a:ea typeface="EB Garamond"/>
                <a:cs typeface="EB Garamond"/>
              </a:rPr>
            </a:br>
            <a:r>
              <a:rPr lang="en-US" sz="3600" b="1" dirty="0">
                <a:latin typeface="EB Garamond"/>
                <a:ea typeface="EB Garamond"/>
                <a:cs typeface="EB Garamond"/>
                <a:sym typeface="EB Garamond"/>
              </a:rPr>
              <a:t>Miss </a:t>
            </a:r>
            <a:r>
              <a:rPr lang="en-US" sz="3600" b="1" dirty="0" err="1">
                <a:latin typeface="EB Garamond"/>
                <a:ea typeface="EB Garamond"/>
                <a:cs typeface="EB Garamond"/>
                <a:sym typeface="EB Garamond"/>
              </a:rPr>
              <a:t>Grimsdell</a:t>
            </a:r>
            <a:br>
              <a:rPr lang="en-US" sz="3600" b="1" i="0" u="none" dirty="0">
                <a:latin typeface="EB Garamond"/>
                <a:ea typeface="EB Garamond"/>
                <a:cs typeface="EB Garamond"/>
              </a:rPr>
            </a:br>
            <a:endParaRPr lang="en-US" b="1">
              <a:latin typeface="EB Garamond"/>
              <a:ea typeface="EB Garamond"/>
              <a:cs typeface="EB Garamon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7BFF6-FD33-8A17-18B1-A7A69A9CE0BB}"/>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AA89F4B3-0F09-146B-DBEA-E8B85F3CBF6B}"/>
              </a:ext>
            </a:extLst>
          </p:cNvPr>
          <p:cNvSpPr>
            <a:spLocks noGrp="1"/>
          </p:cNvSpPr>
          <p:nvPr>
            <p:ph type="subTitle" idx="1"/>
          </p:nvPr>
        </p:nvSpPr>
        <p:spPr/>
        <p:txBody>
          <a:bodyPr/>
          <a:lstStyle/>
          <a:p>
            <a:endParaRPr lang="en-US"/>
          </a:p>
        </p:txBody>
      </p:sp>
      <p:pic>
        <p:nvPicPr>
          <p:cNvPr id="4" name="Picture 3">
            <a:extLst>
              <a:ext uri="{FF2B5EF4-FFF2-40B4-BE49-F238E27FC236}">
                <a16:creationId xmlns:a16="http://schemas.microsoft.com/office/drawing/2014/main" id="{CEA5E22B-1CDD-3ACA-D317-23BB44782A38}"/>
              </a:ext>
            </a:extLst>
          </p:cNvPr>
          <p:cNvPicPr>
            <a:picLocks noChangeAspect="1"/>
          </p:cNvPicPr>
          <p:nvPr/>
        </p:nvPicPr>
        <p:blipFill>
          <a:blip r:embed="rId2"/>
          <a:stretch>
            <a:fillRect/>
          </a:stretch>
        </p:blipFill>
        <p:spPr>
          <a:xfrm>
            <a:off x="66675" y="442913"/>
            <a:ext cx="9010650" cy="5972175"/>
          </a:xfrm>
          <a:prstGeom prst="rect">
            <a:avLst/>
          </a:prstGeom>
        </p:spPr>
      </p:pic>
    </p:spTree>
    <p:extLst>
      <p:ext uri="{BB962C8B-B14F-4D97-AF65-F5344CB8AC3E}">
        <p14:creationId xmlns:p14="http://schemas.microsoft.com/office/powerpoint/2010/main" val="31310525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a:off x="822325" y="365125"/>
            <a:ext cx="7521600" cy="5493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b="1" u="sng">
                <a:latin typeface="EB Garamond"/>
                <a:ea typeface="EB Garamond"/>
                <a:cs typeface="EB Garamond"/>
                <a:sym typeface="EB Garamond"/>
              </a:rPr>
              <a:t>ADULTS IN THE CLASSROOM</a:t>
            </a:r>
            <a:endParaRPr b="1" u="sng">
              <a:latin typeface="EB Garamond"/>
              <a:ea typeface="EB Garamond"/>
              <a:cs typeface="EB Garamond"/>
              <a:sym typeface="EB Garamond"/>
            </a:endParaRPr>
          </a:p>
        </p:txBody>
      </p:sp>
      <p:sp>
        <p:nvSpPr>
          <p:cNvPr id="80" name="Google Shape;80;p12"/>
          <p:cNvSpPr txBox="1">
            <a:spLocks noGrp="1"/>
          </p:cNvSpPr>
          <p:nvPr>
            <p:ph type="body" idx="1"/>
          </p:nvPr>
        </p:nvSpPr>
        <p:spPr>
          <a:xfrm>
            <a:off x="822325" y="1100125"/>
            <a:ext cx="7521600" cy="3579900"/>
          </a:xfrm>
          <a:prstGeom prst="rect">
            <a:avLst/>
          </a:prstGeom>
          <a:noFill/>
          <a:ln>
            <a:noFill/>
          </a:ln>
        </p:spPr>
        <p:txBody>
          <a:bodyPr spcFirstLastPara="1" wrap="square" lIns="91425" tIns="45700" rIns="91425" bIns="45700" anchor="t" anchorCtr="0">
            <a:noAutofit/>
          </a:bodyPr>
          <a:lstStyle/>
          <a:p>
            <a:pPr marL="0" indent="0"/>
            <a:r>
              <a:rPr lang="en-US" sz="3000" dirty="0">
                <a:latin typeface="EB Garamond"/>
                <a:ea typeface="EB Garamond"/>
                <a:cs typeface="EB Garamond"/>
                <a:sym typeface="EB Garamond"/>
              </a:rPr>
              <a:t>Miss </a:t>
            </a:r>
            <a:r>
              <a:rPr lang="en-US" sz="3000">
                <a:latin typeface="EB Garamond"/>
                <a:ea typeface="EB Garamond"/>
                <a:cs typeface="EB Garamond"/>
                <a:sym typeface="EB Garamond"/>
              </a:rPr>
              <a:t>Grimsdell</a:t>
            </a:r>
            <a:r>
              <a:rPr lang="en-US" sz="3000" dirty="0">
                <a:latin typeface="EB Garamond"/>
                <a:ea typeface="EB Garamond"/>
                <a:cs typeface="EB Garamond"/>
                <a:sym typeface="EB Garamond"/>
              </a:rPr>
              <a:t> (Class Teacher)</a:t>
            </a:r>
            <a:endParaRPr sz="3000" dirty="0" err="1">
              <a:latin typeface="EB Garamond"/>
              <a:ea typeface="EB Garamond"/>
              <a:cs typeface="EB Garamond"/>
              <a:sym typeface="EB Garamond"/>
            </a:endParaRPr>
          </a:p>
          <a:p>
            <a:pPr marL="0" indent="0"/>
            <a:r>
              <a:rPr lang="en-US" sz="3000" dirty="0" err="1">
                <a:latin typeface="EB Garamond"/>
                <a:ea typeface="EB Garamond"/>
                <a:cs typeface="EB Garamond"/>
              </a:rPr>
              <a:t>Mrs</a:t>
            </a:r>
            <a:r>
              <a:rPr lang="en-US" sz="3000" dirty="0">
                <a:latin typeface="EB Garamond"/>
                <a:ea typeface="EB Garamond"/>
                <a:cs typeface="EB Garamond"/>
              </a:rPr>
              <a:t> Pluck </a:t>
            </a:r>
          </a:p>
          <a:p>
            <a:pPr marL="0" indent="0"/>
            <a:r>
              <a:rPr lang="en-US" sz="3000">
                <a:latin typeface="EB Garamond"/>
                <a:ea typeface="EB Garamond"/>
                <a:cs typeface="EB Garamond"/>
              </a:rPr>
              <a:t>Miss Gac </a:t>
            </a:r>
            <a:endParaRPr lang="en-US" sz="3000" dirty="0">
              <a:latin typeface="EB Garamond"/>
              <a:ea typeface="EB Garamond"/>
              <a:cs typeface="EB Garamond"/>
            </a:endParaRPr>
          </a:p>
          <a:p>
            <a:pPr marL="0" indent="0"/>
            <a:endParaRPr lang="en-US" sz="3000" dirty="0">
              <a:latin typeface="EB Garamond"/>
              <a:ea typeface="EB Garamond"/>
              <a:cs typeface="EB Garamond"/>
            </a:endParaRPr>
          </a:p>
          <a:p>
            <a:pPr marL="0" indent="0"/>
            <a:endParaRPr lang="en-US" sz="3000" dirty="0">
              <a:latin typeface="EB Garamond"/>
              <a:ea typeface="EB Garamond"/>
              <a:cs typeface="EB Garamond"/>
            </a:endParaRPr>
          </a:p>
          <a:p>
            <a:pPr marL="0" indent="0"/>
            <a:endParaRPr lang="en-US" sz="3000">
              <a:latin typeface="EB Garamond"/>
              <a:ea typeface="EB Garamond"/>
              <a:cs typeface="EB Garamond"/>
            </a:endParaRPr>
          </a:p>
        </p:txBody>
      </p:sp>
      <p:pic>
        <p:nvPicPr>
          <p:cNvPr id="2" name="Picture 1" descr="20,700+ Teacher Clipart Stock Illustrations, Royalty-Free ...">
            <a:extLst>
              <a:ext uri="{FF2B5EF4-FFF2-40B4-BE49-F238E27FC236}">
                <a16:creationId xmlns:a16="http://schemas.microsoft.com/office/drawing/2014/main" id="{A5F4B9D7-06BE-D58A-BD53-DAED0E51FCA4}"/>
              </a:ext>
            </a:extLst>
          </p:cNvPr>
          <p:cNvPicPr>
            <a:picLocks noChangeAspect="1"/>
          </p:cNvPicPr>
          <p:nvPr/>
        </p:nvPicPr>
        <p:blipFill>
          <a:blip r:embed="rId3"/>
          <a:stretch>
            <a:fillRect/>
          </a:stretch>
        </p:blipFill>
        <p:spPr>
          <a:xfrm>
            <a:off x="7383211" y="5050708"/>
            <a:ext cx="1763570" cy="180984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5"/>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a:buClr>
                <a:schemeClr val="dk1"/>
              </a:buClr>
              <a:buSzPts val="2800"/>
            </a:pPr>
            <a:r>
              <a:rPr lang="en-US" sz="3000" b="1" u="sng" dirty="0">
                <a:latin typeface="EB Garamond"/>
                <a:ea typeface="Arial"/>
                <a:cs typeface="Arial"/>
                <a:sym typeface="Arial"/>
              </a:rPr>
              <a:t>SCHOOL VALUES</a:t>
            </a:r>
            <a:endParaRPr lang="en-US" sz="3000" b="1" u="sng" dirty="0">
              <a:latin typeface="EB Garamond"/>
              <a:cs typeface="Arial"/>
            </a:endParaRPr>
          </a:p>
        </p:txBody>
      </p:sp>
      <p:sp>
        <p:nvSpPr>
          <p:cNvPr id="98" name="Google Shape;98;p15"/>
          <p:cNvSpPr txBox="1">
            <a:spLocks noGrp="1"/>
          </p:cNvSpPr>
          <p:nvPr>
            <p:ph type="body" idx="1"/>
          </p:nvPr>
        </p:nvSpPr>
        <p:spPr>
          <a:xfrm>
            <a:off x="468300" y="907938"/>
            <a:ext cx="7875600" cy="3925500"/>
          </a:xfrm>
          <a:prstGeom prst="rect">
            <a:avLst/>
          </a:prstGeom>
          <a:noFill/>
          <a:ln>
            <a:noFill/>
          </a:ln>
        </p:spPr>
        <p:txBody>
          <a:bodyPr spcFirstLastPara="1" wrap="square" lIns="91425" tIns="45700" rIns="91425" bIns="45700" anchor="t" anchorCtr="0">
            <a:noAutofit/>
          </a:bodyPr>
          <a:lstStyle/>
          <a:p>
            <a:pPr marL="0" marR="0" lvl="0" indent="-342900" algn="l" rtl="0">
              <a:lnSpc>
                <a:spcPct val="80000"/>
              </a:lnSpc>
              <a:spcBef>
                <a:spcPts val="0"/>
              </a:spcBef>
              <a:spcAft>
                <a:spcPts val="0"/>
              </a:spcAft>
              <a:buClr>
                <a:schemeClr val="dk1"/>
              </a:buClr>
              <a:buSzPts val="2400"/>
              <a:buFont typeface="Arial"/>
              <a:buChar char="•"/>
            </a:pPr>
            <a:r>
              <a:rPr lang="en-US" sz="2000" i="0" dirty="0">
                <a:solidFill>
                  <a:schemeClr val="tx1"/>
                </a:solidFill>
                <a:effectLst/>
                <a:latin typeface="EB Garamond"/>
                <a:cs typeface="Arial"/>
              </a:rPr>
              <a:t>Our vision and values are at the core of everything we do. They underpin our teaching and learning</a:t>
            </a:r>
            <a:r>
              <a:rPr lang="en-US" sz="2000" dirty="0">
                <a:solidFill>
                  <a:schemeClr val="tx1"/>
                </a:solidFill>
                <a:latin typeface="EB Garamond"/>
                <a:cs typeface="Arial"/>
              </a:rPr>
              <a:t> </a:t>
            </a:r>
            <a:r>
              <a:rPr lang="en-US" sz="2000" i="0" dirty="0">
                <a:solidFill>
                  <a:schemeClr val="tx1"/>
                </a:solidFill>
                <a:effectLst/>
                <a:latin typeface="EB Garamond"/>
                <a:cs typeface="Arial"/>
              </a:rPr>
              <a:t>and provide an environment which prepares our pupils as confident, happy citizens.</a:t>
            </a:r>
            <a:endParaRPr lang="en-US" dirty="0">
              <a:solidFill>
                <a:schemeClr val="tx1"/>
              </a:solidFill>
              <a:latin typeface="EB Garamond"/>
              <a:cs typeface="Arial"/>
            </a:endParaRPr>
          </a:p>
          <a:p>
            <a:pPr marL="0" marR="0" lvl="0" indent="-342900" algn="l" rtl="0">
              <a:lnSpc>
                <a:spcPct val="80000"/>
              </a:lnSpc>
              <a:spcBef>
                <a:spcPts val="0"/>
              </a:spcBef>
              <a:spcAft>
                <a:spcPts val="0"/>
              </a:spcAft>
              <a:buClr>
                <a:schemeClr val="dk1"/>
              </a:buClr>
              <a:buSzPts val="2400"/>
              <a:buFont typeface="Arial"/>
              <a:buNone/>
            </a:pPr>
            <a:endParaRPr lang="en-US" sz="2000" dirty="0">
              <a:solidFill>
                <a:schemeClr val="tx1"/>
              </a:solidFill>
              <a:latin typeface="EB Garamond"/>
              <a:ea typeface="Arial"/>
              <a:cs typeface="Arial" panose="020B0604020202020204" pitchFamily="34" charset="0"/>
            </a:endParaRPr>
          </a:p>
          <a:p>
            <a:pPr marL="114300" indent="-342900" fontAlgn="t">
              <a:spcBef>
                <a:spcPts val="0"/>
              </a:spcBef>
              <a:buChar char="•"/>
            </a:pPr>
            <a:r>
              <a:rPr lang="en-US" sz="2000" b="1" i="0" dirty="0">
                <a:solidFill>
                  <a:srgbClr val="E74C3C"/>
                </a:solidFill>
                <a:effectLst/>
                <a:latin typeface="EB Garamond"/>
              </a:rPr>
              <a:t>Mission Statement - </a:t>
            </a:r>
            <a:r>
              <a:rPr lang="en-US" sz="2000" i="0" dirty="0">
                <a:solidFill>
                  <a:schemeClr val="tx1"/>
                </a:solidFill>
                <a:effectLst/>
                <a:latin typeface="EB Garamond"/>
              </a:rPr>
              <a:t>to provide the highest quality all round education, for </a:t>
            </a:r>
            <a:r>
              <a:rPr lang="en-US" sz="2000" dirty="0">
                <a:solidFill>
                  <a:schemeClr val="tx1"/>
                </a:solidFill>
                <a:latin typeface="EB Garamond"/>
              </a:rPr>
              <a:t>each and</a:t>
            </a:r>
            <a:r>
              <a:rPr lang="en-US" sz="2000" i="0" dirty="0">
                <a:solidFill>
                  <a:schemeClr val="tx1"/>
                </a:solidFill>
                <a:effectLst/>
                <a:latin typeface="EB Garamond"/>
              </a:rPr>
              <a:t> every child, in partnership with parents, within our diverse community. </a:t>
            </a:r>
          </a:p>
          <a:p>
            <a:pPr marL="114300" indent="-342900" algn="l" fontAlgn="t">
              <a:spcBef>
                <a:spcPts val="0"/>
              </a:spcBef>
              <a:buChar char="•"/>
            </a:pPr>
            <a:r>
              <a:rPr lang="en-US" sz="2000" b="1" i="0" dirty="0">
                <a:solidFill>
                  <a:srgbClr val="E67E22"/>
                </a:solidFill>
                <a:effectLst/>
                <a:latin typeface="EB Garamond"/>
              </a:rPr>
              <a:t>Aim</a:t>
            </a:r>
            <a:r>
              <a:rPr lang="en-US" sz="2000" i="0" dirty="0">
                <a:solidFill>
                  <a:srgbClr val="565656"/>
                </a:solidFill>
                <a:effectLst/>
                <a:latin typeface="EB Garamond"/>
              </a:rPr>
              <a:t> - </a:t>
            </a:r>
            <a:r>
              <a:rPr lang="en-US" sz="2000" i="0" dirty="0">
                <a:solidFill>
                  <a:schemeClr val="tx1"/>
                </a:solidFill>
                <a:effectLst/>
                <a:latin typeface="EB Garamond"/>
              </a:rPr>
              <a:t>To create a happy, safe and curious learning community. </a:t>
            </a:r>
          </a:p>
          <a:p>
            <a:pPr marL="114300" indent="-342900" algn="l" fontAlgn="t">
              <a:spcBef>
                <a:spcPts val="0"/>
              </a:spcBef>
              <a:buChar char="•"/>
            </a:pPr>
            <a:r>
              <a:rPr lang="en-US" sz="2000" b="1" i="0" dirty="0">
                <a:solidFill>
                  <a:srgbClr val="F39C12"/>
                </a:solidFill>
                <a:effectLst/>
                <a:latin typeface="EB Garamond"/>
              </a:rPr>
              <a:t>Purpose/Vision</a:t>
            </a:r>
            <a:r>
              <a:rPr lang="en-US" sz="2000" i="0" dirty="0">
                <a:solidFill>
                  <a:srgbClr val="565656"/>
                </a:solidFill>
                <a:effectLst/>
                <a:latin typeface="EB Garamond"/>
              </a:rPr>
              <a:t> - </a:t>
            </a:r>
            <a:r>
              <a:rPr lang="en-US" sz="2000" i="0" dirty="0">
                <a:solidFill>
                  <a:schemeClr val="tx1"/>
                </a:solidFill>
                <a:effectLst/>
                <a:latin typeface="EB Garamond"/>
              </a:rPr>
              <a:t>At Foxes Piece School pupils will leave resilient, confident, respectful and independent young people, ready for their next step in education.</a:t>
            </a:r>
          </a:p>
          <a:p>
            <a:pPr marL="342900" marR="0" lvl="0" indent="-342900" algn="l" rtl="0">
              <a:lnSpc>
                <a:spcPct val="80000"/>
              </a:lnSpc>
              <a:spcBef>
                <a:spcPts val="0"/>
              </a:spcBef>
              <a:spcAft>
                <a:spcPts val="0"/>
              </a:spcAft>
              <a:buClr>
                <a:schemeClr val="dk1"/>
              </a:buClr>
              <a:buSzPts val="2400"/>
              <a:buFont typeface="Arial"/>
              <a:buNone/>
            </a:pPr>
            <a:endParaRPr lang="en-US" sz="2000" b="0">
              <a:latin typeface="Arial" panose="020B0604020202020204" pitchFamily="34" charset="0"/>
              <a:ea typeface="Arial"/>
              <a:cs typeface="Arial" panose="020B0604020202020204" pitchFamily="34" charset="0"/>
              <a:sym typeface="Arial"/>
            </a:endParaRPr>
          </a:p>
          <a:p>
            <a:pPr marL="342900" marR="0" lvl="0" indent="-342900" algn="l" rtl="0">
              <a:lnSpc>
                <a:spcPct val="80000"/>
              </a:lnSpc>
              <a:spcBef>
                <a:spcPts val="0"/>
              </a:spcBef>
              <a:spcAft>
                <a:spcPts val="0"/>
              </a:spcAft>
              <a:buClr>
                <a:schemeClr val="dk1"/>
              </a:buClr>
              <a:buSzPts val="2400"/>
              <a:buFont typeface="Arial"/>
              <a:buNone/>
            </a:pPr>
            <a:endParaRPr lang="en-US" sz="2400" b="0">
              <a:latin typeface="Arial"/>
              <a:ea typeface="Arial"/>
              <a:cs typeface="Arial"/>
              <a:sym typeface="Arial"/>
            </a:endParaRPr>
          </a:p>
          <a:p>
            <a:pPr marL="342900" marR="0" lvl="0" indent="-342900" algn="l" rtl="0">
              <a:lnSpc>
                <a:spcPct val="80000"/>
              </a:lnSpc>
              <a:spcBef>
                <a:spcPts val="0"/>
              </a:spcBef>
              <a:spcAft>
                <a:spcPts val="0"/>
              </a:spcAft>
              <a:buClr>
                <a:schemeClr val="dk1"/>
              </a:buClr>
              <a:buSzPts val="2400"/>
              <a:buFont typeface="Arial"/>
              <a:buNone/>
            </a:pPr>
            <a:endParaRPr lang="en-US" sz="2400" b="0">
              <a:latin typeface="Arial"/>
              <a:ea typeface="Arial"/>
              <a:cs typeface="Arial"/>
              <a:sym typeface="Arial"/>
            </a:endParaRPr>
          </a:p>
          <a:p>
            <a:pPr marL="342900" marR="0" lvl="0" indent="-342900" algn="l" rtl="0">
              <a:lnSpc>
                <a:spcPct val="80000"/>
              </a:lnSpc>
              <a:spcBef>
                <a:spcPts val="0"/>
              </a:spcBef>
              <a:spcAft>
                <a:spcPts val="0"/>
              </a:spcAft>
              <a:buClr>
                <a:schemeClr val="dk1"/>
              </a:buClr>
              <a:buSzPts val="2400"/>
              <a:buFont typeface="Arial"/>
              <a:buNone/>
            </a:pPr>
            <a:r>
              <a:rPr lang="en-US" sz="2400" b="0" dirty="0">
                <a:latin typeface="Arial"/>
                <a:ea typeface="Arial"/>
                <a:cs typeface="Arial"/>
                <a:sym typeface="Arial"/>
              </a:rPr>
              <a:t> </a:t>
            </a:r>
            <a:endParaRPr sz="2400" b="1" i="0" u="none" dirty="0">
              <a:solidFill>
                <a:schemeClr val="dk1"/>
              </a:solidFill>
              <a:latin typeface="Libre Franklin"/>
              <a:ea typeface="Libre Franklin"/>
              <a:cs typeface="Libre Franklin"/>
              <a:sym typeface="Libre Franklin"/>
            </a:endParaRPr>
          </a:p>
        </p:txBody>
      </p:sp>
      <p:sp>
        <p:nvSpPr>
          <p:cNvPr id="3" name="TextBox 2">
            <a:extLst>
              <a:ext uri="{FF2B5EF4-FFF2-40B4-BE49-F238E27FC236}">
                <a16:creationId xmlns:a16="http://schemas.microsoft.com/office/drawing/2014/main" id="{9E567604-D0A5-A4B1-C455-AC8135784296}"/>
              </a:ext>
            </a:extLst>
          </p:cNvPr>
          <p:cNvSpPr txBox="1"/>
          <p:nvPr/>
        </p:nvSpPr>
        <p:spPr>
          <a:xfrm>
            <a:off x="468299" y="5214257"/>
            <a:ext cx="8338243" cy="1077218"/>
          </a:xfrm>
          <a:prstGeom prst="rect">
            <a:avLst/>
          </a:prstGeom>
          <a:noFill/>
        </p:spPr>
        <p:txBody>
          <a:bodyPr wrap="square" rtlCol="0">
            <a:spAutoFit/>
          </a:bodyPr>
          <a:lstStyle/>
          <a:p>
            <a:pPr marL="0" marR="0" lvl="0" indent="-342900" algn="ctr" rtl="0">
              <a:lnSpc>
                <a:spcPct val="80000"/>
              </a:lnSpc>
              <a:spcBef>
                <a:spcPts val="0"/>
              </a:spcBef>
              <a:spcAft>
                <a:spcPts val="0"/>
              </a:spcAft>
              <a:buClr>
                <a:schemeClr val="dk1"/>
              </a:buClr>
              <a:buSzPts val="2400"/>
              <a:buFont typeface="Arial"/>
              <a:buNone/>
            </a:pPr>
            <a:r>
              <a:rPr lang="en-US" sz="4000" b="0" dirty="0">
                <a:latin typeface="Arimo" panose="020B0604020202020204" charset="0"/>
                <a:ea typeface="Arimo" panose="020B0604020202020204" charset="0"/>
                <a:cs typeface="Arimo" panose="020B0604020202020204" charset="0"/>
                <a:sym typeface="Arial"/>
              </a:rPr>
              <a:t>Resilience, Equality, Independence, Respect, Perseverance. </a:t>
            </a:r>
          </a:p>
        </p:txBody>
      </p:sp>
    </p:spTree>
    <p:extLst>
      <p:ext uri="{BB962C8B-B14F-4D97-AF65-F5344CB8AC3E}">
        <p14:creationId xmlns:p14="http://schemas.microsoft.com/office/powerpoint/2010/main" val="2880530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3"/>
          <p:cNvSpPr txBox="1">
            <a:spLocks noGrp="1"/>
          </p:cNvSpPr>
          <p:nvPr>
            <p:ph type="title"/>
          </p:nvPr>
        </p:nvSpPr>
        <p:spPr>
          <a:xfrm>
            <a:off x="989700" y="0"/>
            <a:ext cx="7164600" cy="5493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EB Garamond"/>
                <a:ea typeface="EB Garamond"/>
                <a:cs typeface="EB Garamond"/>
                <a:sym typeface="EB Garamond"/>
              </a:rPr>
              <a:t>MORNING REMINDERS</a:t>
            </a:r>
            <a:r>
              <a:rPr lang="en-US" sz="2800" b="1" i="0" u="sng">
                <a:solidFill>
                  <a:schemeClr val="dk1"/>
                </a:solidFill>
                <a:latin typeface="Arial"/>
                <a:ea typeface="Arial"/>
                <a:cs typeface="Arial"/>
                <a:sym typeface="Arial"/>
              </a:rPr>
              <a:t>  </a:t>
            </a:r>
            <a:endParaRPr/>
          </a:p>
        </p:txBody>
      </p:sp>
      <p:sp>
        <p:nvSpPr>
          <p:cNvPr id="86" name="Google Shape;86;p13"/>
          <p:cNvSpPr txBox="1">
            <a:spLocks noGrp="1"/>
          </p:cNvSpPr>
          <p:nvPr>
            <p:ph type="body" idx="1"/>
          </p:nvPr>
        </p:nvSpPr>
        <p:spPr>
          <a:xfrm>
            <a:off x="811200" y="840574"/>
            <a:ext cx="7521600" cy="3889200"/>
          </a:xfrm>
          <a:prstGeom prst="rect">
            <a:avLst/>
          </a:prstGeom>
          <a:noFill/>
          <a:ln>
            <a:noFill/>
          </a:ln>
        </p:spPr>
        <p:txBody>
          <a:bodyPr spcFirstLastPara="1" wrap="square" lIns="91425" tIns="45700" rIns="91425" bIns="45700" anchor="t" anchorCtr="0">
            <a:noAutofit/>
          </a:bodyPr>
          <a:lstStyle/>
          <a:p>
            <a:pPr marR="0" lvl="0" indent="-457200" algn="l" rtl="0">
              <a:lnSpc>
                <a:spcPct val="100000"/>
              </a:lnSpc>
              <a:spcBef>
                <a:spcPts val="0"/>
              </a:spcBef>
              <a:spcAft>
                <a:spcPts val="0"/>
              </a:spcAft>
              <a:buClr>
                <a:schemeClr val="dk1"/>
              </a:buClr>
              <a:buSzPts val="2800"/>
              <a:buFont typeface="Arial"/>
              <a:buChar char="•"/>
            </a:pPr>
            <a:r>
              <a:rPr lang="en-US" sz="2800" b="0" dirty="0">
                <a:latin typeface="Arimo"/>
                <a:ea typeface="Arimo"/>
                <a:cs typeface="Arimo"/>
                <a:sym typeface="Arimo"/>
              </a:rPr>
              <a:t>   </a:t>
            </a:r>
            <a:r>
              <a:rPr lang="en-US" sz="2800" dirty="0">
                <a:latin typeface="EB Garamond"/>
                <a:ea typeface="EB Garamond"/>
                <a:cs typeface="Arimo"/>
                <a:sym typeface="EB Garamond"/>
              </a:rPr>
              <a:t>The</a:t>
            </a:r>
            <a:r>
              <a:rPr lang="en-US" sz="2800" dirty="0">
                <a:latin typeface="EB Garamond"/>
                <a:ea typeface="EB Garamond"/>
                <a:cs typeface="EB Garamond"/>
                <a:sym typeface="EB Garamond"/>
              </a:rPr>
              <a:t> p</a:t>
            </a:r>
            <a:r>
              <a:rPr lang="en-US" sz="2800" i="0" u="none" strike="noStrike" cap="none" dirty="0">
                <a:latin typeface="EB Garamond"/>
                <a:ea typeface="EB Garamond"/>
                <a:cs typeface="EB Garamond"/>
                <a:sym typeface="EB Garamond"/>
              </a:rPr>
              <a:t>layground gates </a:t>
            </a:r>
            <a:r>
              <a:rPr lang="en-US" sz="2800" dirty="0">
                <a:latin typeface="EB Garamond"/>
                <a:ea typeface="EB Garamond"/>
                <a:cs typeface="EB Garamond"/>
                <a:sym typeface="EB Garamond"/>
              </a:rPr>
              <a:t>will be open from 8.45am and </a:t>
            </a:r>
            <a:r>
              <a:rPr lang="en-US" sz="2800" i="0" u="none" strike="noStrike" cap="none" dirty="0">
                <a:latin typeface="EB Garamond"/>
                <a:ea typeface="EB Garamond"/>
                <a:cs typeface="EB Garamond"/>
                <a:sym typeface="EB Garamond"/>
              </a:rPr>
              <a:t>will be locked promptly at 8:55am. If you are arriving after this time you will need to ring the buzzer at Reception.  </a:t>
            </a:r>
            <a:endParaRPr lang="en-US" sz="2800" i="0" u="none" strike="noStrike" cap="none" dirty="0">
              <a:latin typeface="EB Garamond"/>
              <a:ea typeface="EB Garamond"/>
              <a:cs typeface="EB Garamond"/>
            </a:endParaRPr>
          </a:p>
          <a:p>
            <a:pPr marL="342900" marR="0" lvl="0" indent="-342900" algn="l" rtl="0">
              <a:lnSpc>
                <a:spcPct val="100000"/>
              </a:lnSpc>
              <a:spcBef>
                <a:spcPts val="0"/>
              </a:spcBef>
              <a:spcAft>
                <a:spcPts val="0"/>
              </a:spcAft>
              <a:buClr>
                <a:schemeClr val="dk1"/>
              </a:buClr>
              <a:buSzPts val="2800"/>
              <a:buFont typeface="Arial"/>
              <a:buNone/>
            </a:pPr>
            <a:r>
              <a:rPr lang="en-US" sz="2800" i="0" u="none" strike="noStrike" cap="none" dirty="0">
                <a:latin typeface="EB Garamond"/>
                <a:ea typeface="EB Garamond"/>
                <a:cs typeface="EB Garamond"/>
                <a:sym typeface="EB Garamond"/>
              </a:rPr>
              <a:t> </a:t>
            </a:r>
            <a:endParaRPr sz="2800" i="0" u="none" strike="noStrike" cap="none" dirty="0">
              <a:latin typeface="EB Garamond"/>
              <a:ea typeface="EB Garamond"/>
              <a:cs typeface="EB Garamond"/>
              <a:sym typeface="EB Garamond"/>
            </a:endParaRPr>
          </a:p>
          <a:p>
            <a:pPr marR="0" lvl="0" indent="-457200" algn="l" rtl="0">
              <a:lnSpc>
                <a:spcPct val="100000"/>
              </a:lnSpc>
              <a:spcBef>
                <a:spcPts val="0"/>
              </a:spcBef>
              <a:spcAft>
                <a:spcPts val="0"/>
              </a:spcAft>
              <a:buClr>
                <a:schemeClr val="dk1"/>
              </a:buClr>
              <a:buSzPts val="2800"/>
              <a:buFont typeface="Arial"/>
              <a:buChar char="•"/>
            </a:pPr>
            <a:r>
              <a:rPr lang="en-US" sz="2800" dirty="0">
                <a:latin typeface="EB Garamond"/>
                <a:ea typeface="EB Garamond"/>
                <a:cs typeface="EB Garamond"/>
                <a:sym typeface="EB Garamond"/>
              </a:rPr>
              <a:t>   As soon as the children </a:t>
            </a:r>
            <a:r>
              <a:rPr lang="en-US" sz="2800">
                <a:latin typeface="EB Garamond"/>
                <a:ea typeface="EB Garamond"/>
                <a:cs typeface="EB Garamond"/>
                <a:sym typeface="EB Garamond"/>
              </a:rPr>
              <a:t>arrive,</a:t>
            </a:r>
            <a:r>
              <a:rPr lang="en-US" sz="2800" dirty="0">
                <a:latin typeface="EB Garamond"/>
                <a:ea typeface="EB Garamond"/>
                <a:cs typeface="EB Garamond"/>
                <a:sym typeface="EB Garamond"/>
              </a:rPr>
              <a:t> they should proceed to their classroom where their teacher will be waiting with morning work to complete. </a:t>
            </a:r>
            <a:endParaRPr sz="2800" dirty="0">
              <a:latin typeface="EB Garamond"/>
              <a:ea typeface="EB Garamond"/>
              <a:cs typeface="EB Garamond"/>
            </a:endParaRPr>
          </a:p>
          <a:p>
            <a:pPr marL="342900" marR="0" lvl="0" indent="-342900" algn="l" rtl="0">
              <a:lnSpc>
                <a:spcPct val="100000"/>
              </a:lnSpc>
              <a:spcBef>
                <a:spcPts val="0"/>
              </a:spcBef>
              <a:spcAft>
                <a:spcPts val="0"/>
              </a:spcAft>
              <a:buClr>
                <a:schemeClr val="dk1"/>
              </a:buClr>
              <a:buSzPts val="2800"/>
              <a:buFont typeface="Arial"/>
              <a:buNone/>
            </a:pPr>
            <a:endParaRPr sz="2800" b="0">
              <a:latin typeface="Arimo"/>
              <a:ea typeface="Arimo"/>
              <a:cs typeface="Arimo"/>
              <a:sym typeface="Arimo"/>
            </a:endParaRPr>
          </a:p>
          <a:p>
            <a:pPr marL="342900" marR="0" lvl="0" indent="-342900" algn="l" rtl="0">
              <a:lnSpc>
                <a:spcPct val="100000"/>
              </a:lnSpc>
              <a:spcBef>
                <a:spcPts val="800"/>
              </a:spcBef>
              <a:spcAft>
                <a:spcPts val="0"/>
              </a:spcAft>
              <a:buClr>
                <a:schemeClr val="dk1"/>
              </a:buClr>
              <a:buSzPts val="2800"/>
              <a:buFont typeface="Arial"/>
              <a:buNone/>
            </a:pPr>
            <a:endParaRPr/>
          </a:p>
          <a:p>
            <a:pPr marL="342900" marR="0" lvl="0" indent="-342900" algn="l" rtl="0">
              <a:lnSpc>
                <a:spcPct val="100000"/>
              </a:lnSpc>
              <a:spcBef>
                <a:spcPts val="800"/>
              </a:spcBef>
              <a:spcAft>
                <a:spcPts val="0"/>
              </a:spcAft>
              <a:buClr>
                <a:schemeClr val="dk1"/>
              </a:buClr>
              <a:buSzPts val="2800"/>
              <a:buFont typeface="Arial"/>
              <a:buNone/>
            </a:pPr>
            <a:endParaRPr/>
          </a:p>
        </p:txBody>
      </p:sp>
      <p:pic>
        <p:nvPicPr>
          <p:cNvPr id="87" name="Google Shape;87;p13"/>
          <p:cNvPicPr preferRelativeResize="0"/>
          <p:nvPr/>
        </p:nvPicPr>
        <p:blipFill>
          <a:blip r:embed="rId3">
            <a:alphaModFix/>
          </a:blip>
          <a:stretch>
            <a:fillRect/>
          </a:stretch>
        </p:blipFill>
        <p:spPr>
          <a:xfrm>
            <a:off x="7495292" y="4971177"/>
            <a:ext cx="1657963" cy="188933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11213" y="0"/>
            <a:ext cx="7521600" cy="5493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en-US" b="1" u="sng">
                <a:latin typeface="EB Garamond"/>
                <a:ea typeface="EB Garamond"/>
                <a:cs typeface="EB Garamond"/>
                <a:sym typeface="EB Garamond"/>
              </a:rPr>
              <a:t>ATTENDANCE</a:t>
            </a:r>
            <a:endParaRPr b="1" u="sng">
              <a:latin typeface="EB Garamond"/>
              <a:ea typeface="EB Garamond"/>
              <a:cs typeface="EB Garamond"/>
              <a:sym typeface="EB Garamond"/>
            </a:endParaRPr>
          </a:p>
        </p:txBody>
      </p:sp>
      <p:sp>
        <p:nvSpPr>
          <p:cNvPr id="93" name="Google Shape;93;p14"/>
          <p:cNvSpPr txBox="1">
            <a:spLocks noGrp="1"/>
          </p:cNvSpPr>
          <p:nvPr>
            <p:ph type="body" idx="1"/>
          </p:nvPr>
        </p:nvSpPr>
        <p:spPr>
          <a:xfrm>
            <a:off x="0" y="991074"/>
            <a:ext cx="9144000" cy="3579900"/>
          </a:xfrm>
          <a:prstGeom prst="rect">
            <a:avLst/>
          </a:prstGeom>
          <a:noFill/>
          <a:ln>
            <a:noFill/>
          </a:ln>
        </p:spPr>
        <p:txBody>
          <a:bodyPr spcFirstLastPara="1" wrap="square" lIns="91425" tIns="45700" rIns="91425" bIns="45700" anchor="t" anchorCtr="0">
            <a:noAutofit/>
          </a:bodyPr>
          <a:lstStyle/>
          <a:p>
            <a:pPr marL="685800" lvl="0" indent="-457200" algn="l" rtl="0">
              <a:lnSpc>
                <a:spcPct val="100000"/>
              </a:lnSpc>
              <a:spcBef>
                <a:spcPts val="800"/>
              </a:spcBef>
              <a:spcAft>
                <a:spcPts val="0"/>
              </a:spcAft>
              <a:buSzPts val="1400"/>
              <a:buChar char="•"/>
            </a:pPr>
            <a:r>
              <a:rPr lang="en-US" sz="2400" dirty="0">
                <a:latin typeface="EB Garamond"/>
                <a:ea typeface="EB Garamond"/>
                <a:cs typeface="EB Garamond"/>
                <a:sym typeface="EB Garamond"/>
              </a:rPr>
              <a:t>Regular school attendance is essential if children are to achieve their full potential. </a:t>
            </a:r>
            <a:endParaRPr lang="en-US" sz="2400" dirty="0">
              <a:latin typeface="EB Garamond"/>
              <a:ea typeface="EB Garamond"/>
              <a:cs typeface="EB Garamond"/>
            </a:endParaRPr>
          </a:p>
          <a:p>
            <a:pPr marL="685800" lvl="0" indent="-457200" algn="l" rtl="0">
              <a:lnSpc>
                <a:spcPct val="100000"/>
              </a:lnSpc>
              <a:spcBef>
                <a:spcPts val="800"/>
              </a:spcBef>
              <a:spcAft>
                <a:spcPts val="0"/>
              </a:spcAft>
              <a:buSzPts val="1400"/>
              <a:buChar char="•"/>
            </a:pPr>
            <a:r>
              <a:rPr lang="en-US" sz="2400" dirty="0">
                <a:latin typeface="EB Garamond"/>
                <a:ea typeface="EB Garamond"/>
                <a:cs typeface="EB Garamond"/>
                <a:sym typeface="EB Garamond"/>
              </a:rPr>
              <a:t>We believe that regular school attendance is the key to enabling children to </a:t>
            </a:r>
            <a:r>
              <a:rPr lang="en-US" sz="2400" dirty="0" err="1">
                <a:latin typeface="EB Garamond"/>
                <a:ea typeface="EB Garamond"/>
                <a:cs typeface="EB Garamond"/>
                <a:sym typeface="EB Garamond"/>
              </a:rPr>
              <a:t>maximise</a:t>
            </a:r>
            <a:r>
              <a:rPr lang="en-US" sz="2400" dirty="0">
                <a:latin typeface="EB Garamond"/>
                <a:ea typeface="EB Garamond"/>
                <a:cs typeface="EB Garamond"/>
                <a:sym typeface="EB Garamond"/>
              </a:rPr>
              <a:t> the educational opportunities available to them and become emotionally resilient, confident and competent adults who can </a:t>
            </a:r>
            <a:r>
              <a:rPr lang="en-US" sz="2400" dirty="0" err="1">
                <a:latin typeface="EB Garamond"/>
                <a:ea typeface="EB Garamond"/>
                <a:cs typeface="EB Garamond"/>
                <a:sym typeface="EB Garamond"/>
              </a:rPr>
              <a:t>realise</a:t>
            </a:r>
            <a:r>
              <a:rPr lang="en-US" sz="2400" dirty="0">
                <a:latin typeface="EB Garamond"/>
                <a:ea typeface="EB Garamond"/>
                <a:cs typeface="EB Garamond"/>
                <a:sym typeface="EB Garamond"/>
              </a:rPr>
              <a:t> their full potential and make a positive contribution to their community. </a:t>
            </a:r>
            <a:endParaRPr sz="2400">
              <a:latin typeface="EB Garamond"/>
              <a:ea typeface="EB Garamond"/>
              <a:cs typeface="EB Garamond"/>
            </a:endParaRPr>
          </a:p>
          <a:p>
            <a:pPr marL="685800" lvl="0" indent="-457200" algn="l" rtl="0">
              <a:lnSpc>
                <a:spcPct val="100000"/>
              </a:lnSpc>
              <a:spcBef>
                <a:spcPts val="800"/>
              </a:spcBef>
              <a:spcAft>
                <a:spcPts val="0"/>
              </a:spcAft>
              <a:buSzPts val="1400"/>
              <a:buChar char="•"/>
            </a:pPr>
            <a:r>
              <a:rPr lang="en-US" sz="2400" dirty="0">
                <a:latin typeface="EB Garamond"/>
                <a:ea typeface="EB Garamond"/>
                <a:cs typeface="EB Garamond"/>
                <a:sym typeface="EB Garamond"/>
              </a:rPr>
              <a:t>As a school, we class 96% or above attendance as good attendance.  Attendance is monitored regularly and support is available as needed.</a:t>
            </a:r>
            <a:endParaRPr sz="2400">
              <a:latin typeface="EB Garamond"/>
              <a:ea typeface="EB Garamond"/>
              <a:cs typeface="EB Garamond"/>
            </a:endParaRPr>
          </a:p>
        </p:txBody>
      </p:sp>
      <p:pic>
        <p:nvPicPr>
          <p:cNvPr id="2" name="Picture 1" descr="Studybugs – Schools » Attendance">
            <a:extLst>
              <a:ext uri="{FF2B5EF4-FFF2-40B4-BE49-F238E27FC236}">
                <a16:creationId xmlns:a16="http://schemas.microsoft.com/office/drawing/2014/main" id="{F94A479F-2D07-50D5-37CC-A8B397E035C2}"/>
              </a:ext>
            </a:extLst>
          </p:cNvPr>
          <p:cNvPicPr>
            <a:picLocks noChangeAspect="1"/>
          </p:cNvPicPr>
          <p:nvPr/>
        </p:nvPicPr>
        <p:blipFill>
          <a:blip r:embed="rId3"/>
          <a:stretch>
            <a:fillRect/>
          </a:stretch>
        </p:blipFill>
        <p:spPr>
          <a:xfrm>
            <a:off x="7513991" y="4984525"/>
            <a:ext cx="1631128" cy="188668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5"/>
          <p:cNvSpPr txBox="1">
            <a:spLocks noGrp="1"/>
          </p:cNvSpPr>
          <p:nvPr>
            <p:ph type="title"/>
          </p:nvPr>
        </p:nvSpPr>
        <p:spPr>
          <a:xfrm>
            <a:off x="811213" y="0"/>
            <a:ext cx="7521600" cy="5493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mo"/>
              <a:buNone/>
            </a:pPr>
            <a:r>
              <a:rPr lang="en-US" sz="2800" b="1" i="0" u="sng">
                <a:solidFill>
                  <a:schemeClr val="dk1"/>
                </a:solidFill>
                <a:latin typeface="EB Garamond"/>
                <a:ea typeface="EB Garamond"/>
                <a:cs typeface="EB Garamond"/>
                <a:sym typeface="EB Garamond"/>
              </a:rPr>
              <a:t>BREAK AND LUNCHTIMES</a:t>
            </a:r>
            <a:endParaRPr>
              <a:latin typeface="EB Garamond Medium"/>
              <a:ea typeface="EB Garamond Medium"/>
              <a:cs typeface="EB Garamond Medium"/>
              <a:sym typeface="EB Garamond Medium"/>
            </a:endParaRPr>
          </a:p>
        </p:txBody>
      </p:sp>
      <p:sp>
        <p:nvSpPr>
          <p:cNvPr id="99" name="Google Shape;99;p15"/>
          <p:cNvSpPr txBox="1">
            <a:spLocks noGrp="1"/>
          </p:cNvSpPr>
          <p:nvPr>
            <p:ph type="body" idx="1"/>
          </p:nvPr>
        </p:nvSpPr>
        <p:spPr>
          <a:xfrm>
            <a:off x="318000" y="694175"/>
            <a:ext cx="8258400" cy="4026300"/>
          </a:xfrm>
          <a:prstGeom prst="rect">
            <a:avLst/>
          </a:prstGeom>
          <a:noFill/>
          <a:ln>
            <a:noFill/>
          </a:ln>
        </p:spPr>
        <p:txBody>
          <a:bodyPr spcFirstLastPara="1" wrap="square" lIns="91425" tIns="45700" rIns="91425" bIns="45700" anchor="t" anchorCtr="0">
            <a:noAutofit/>
          </a:bodyPr>
          <a:lstStyle/>
          <a:p>
            <a:pPr marL="342900" indent="-342900">
              <a:spcBef>
                <a:spcPts val="0"/>
              </a:spcBef>
              <a:buClr>
                <a:schemeClr val="dk1"/>
              </a:buClr>
              <a:buSzPts val="2000"/>
              <a:buChar char="•"/>
            </a:pPr>
            <a:r>
              <a:rPr lang="en-US" sz="2000" b="0" dirty="0">
                <a:latin typeface="Arimo"/>
                <a:ea typeface="Arimo"/>
                <a:cs typeface="Arimo"/>
                <a:sym typeface="Arimo"/>
              </a:rPr>
              <a:t>   </a:t>
            </a:r>
            <a:r>
              <a:rPr lang="en-US" sz="1800" b="0" dirty="0">
                <a:latin typeface="Arimo"/>
                <a:ea typeface="Arimo"/>
                <a:cs typeface="Arimo"/>
                <a:sym typeface="Arimo"/>
              </a:rPr>
              <a:t> </a:t>
            </a:r>
            <a:r>
              <a:rPr lang="en-US" sz="2400" i="0" u="none" strike="noStrike" cap="none" dirty="0">
                <a:latin typeface="EB Garamond"/>
                <a:ea typeface="EB Garamond"/>
                <a:cs typeface="EB Garamond"/>
                <a:sym typeface="EB Garamond"/>
              </a:rPr>
              <a:t>Fruit is available in the dining hall at break times. Children can bring in</a:t>
            </a:r>
            <a:r>
              <a:rPr lang="en-US" sz="2400" dirty="0">
                <a:latin typeface="EB Garamond"/>
                <a:ea typeface="EB Garamond"/>
                <a:cs typeface="EB Garamond"/>
                <a:sym typeface="EB Garamond"/>
              </a:rPr>
              <a:t> their</a:t>
            </a:r>
            <a:r>
              <a:rPr lang="en-US" sz="2400" i="0" u="none" strike="noStrike" cap="none" dirty="0">
                <a:latin typeface="EB Garamond"/>
                <a:ea typeface="EB Garamond"/>
                <a:cs typeface="EB Garamond"/>
                <a:sym typeface="EB Garamond"/>
              </a:rPr>
              <a:t> own healthy snack.</a:t>
            </a:r>
            <a:r>
              <a:rPr lang="en-US" sz="2400" dirty="0">
                <a:latin typeface="EB Garamond"/>
                <a:ea typeface="EB Garamond"/>
                <a:cs typeface="EB Garamond"/>
                <a:sym typeface="EB Garamond"/>
              </a:rPr>
              <a:t> </a:t>
            </a:r>
            <a:endParaRPr lang="en-US" sz="2400" dirty="0">
              <a:latin typeface="EB Garamond"/>
              <a:ea typeface="EB Garamond"/>
              <a:cs typeface="EB Garamond"/>
            </a:endParaRPr>
          </a:p>
          <a:p>
            <a:pPr marL="342900" indent="-342900">
              <a:spcBef>
                <a:spcPts val="0"/>
              </a:spcBef>
              <a:buClr>
                <a:schemeClr val="dk1"/>
              </a:buClr>
              <a:buSzPts val="2000"/>
              <a:buFont typeface="Arial"/>
              <a:buChar char="•"/>
            </a:pPr>
            <a:endParaRPr lang="en-US" sz="2400" dirty="0">
              <a:latin typeface="EB Garamond"/>
              <a:ea typeface="EB Garamond"/>
              <a:cs typeface="EB Garamond"/>
            </a:endParaRPr>
          </a:p>
          <a:p>
            <a:pPr marL="342900" indent="-342900">
              <a:spcBef>
                <a:spcPts val="0"/>
              </a:spcBef>
              <a:buClr>
                <a:schemeClr val="dk1"/>
              </a:buClr>
              <a:buSzPts val="2000"/>
              <a:buChar char="•"/>
            </a:pPr>
            <a:r>
              <a:rPr lang="en-US" sz="2400" dirty="0">
                <a:latin typeface="EB Garamond"/>
                <a:ea typeface="EB Garamond"/>
                <a:cs typeface="EB Garamond"/>
                <a:sym typeface="EB Garamond"/>
              </a:rPr>
              <a:t>     </a:t>
            </a:r>
            <a:r>
              <a:rPr lang="en-US" sz="2400" i="0" u="none" strike="noStrike" cap="none" dirty="0">
                <a:latin typeface="EB Garamond"/>
                <a:ea typeface="EB Garamond"/>
                <a:cs typeface="EB Garamond"/>
                <a:sym typeface="EB Garamond"/>
              </a:rPr>
              <a:t>Hot dinners are available to children when requested and paid for in advance. They are also able to have packed lunches.</a:t>
            </a:r>
            <a:r>
              <a:rPr lang="en-US" sz="2400" dirty="0">
                <a:latin typeface="EB Garamond"/>
                <a:ea typeface="EB Garamond"/>
                <a:cs typeface="EB Garamond"/>
                <a:sym typeface="EB Garamond"/>
              </a:rPr>
              <a:t> </a:t>
            </a:r>
            <a:endParaRPr lang="en-US" sz="2000" dirty="0">
              <a:latin typeface="EB Garamond"/>
              <a:ea typeface="EB Garamond"/>
              <a:cs typeface="EB Garamond"/>
            </a:endParaRPr>
          </a:p>
          <a:p>
            <a:pPr marL="342900" indent="-342900">
              <a:buSzPts val="2000"/>
              <a:buChar char="•"/>
            </a:pPr>
            <a:r>
              <a:rPr lang="en-US" sz="2400" dirty="0">
                <a:latin typeface="EB Garamond"/>
                <a:ea typeface="EB Garamond"/>
                <a:cs typeface="EB Garamond"/>
                <a:sym typeface="EB Garamond"/>
              </a:rPr>
              <a:t>     </a:t>
            </a:r>
            <a:r>
              <a:rPr lang="en-US" sz="2400" i="0" u="none" strike="noStrike" cap="none" dirty="0">
                <a:latin typeface="EB Garamond"/>
                <a:ea typeface="EB Garamond"/>
                <a:cs typeface="EB Garamond"/>
                <a:sym typeface="EB Garamond"/>
              </a:rPr>
              <a:t>Healthy eating is important at our school; sandwiches, fruit or vegetables, yoghurt and a small biscuit is ample in a packed lunch. </a:t>
            </a:r>
            <a:r>
              <a:rPr lang="en-US" sz="2400" dirty="0">
                <a:solidFill>
                  <a:srgbClr val="FF0000"/>
                </a:solidFill>
                <a:latin typeface="EB Garamond"/>
                <a:ea typeface="EB Garamond"/>
                <a:cs typeface="EB Garamond"/>
                <a:sym typeface="EB Garamond"/>
              </a:rPr>
              <a:t>We are a nut free school.</a:t>
            </a:r>
            <a:endParaRPr sz="2000">
              <a:solidFill>
                <a:srgbClr val="FF0000"/>
              </a:solidFill>
              <a:latin typeface="EB Garamond"/>
              <a:ea typeface="EB Garamond"/>
              <a:cs typeface="EB Garamond"/>
            </a:endParaRPr>
          </a:p>
          <a:p>
            <a:pPr marL="0" lvl="1" indent="0">
              <a:spcBef>
                <a:spcPts val="800"/>
              </a:spcBef>
              <a:buClr>
                <a:schemeClr val="dk1"/>
              </a:buClr>
              <a:buSzPts val="2000"/>
              <a:buNone/>
            </a:pPr>
            <a:r>
              <a:rPr lang="en-US" sz="2400" b="1" dirty="0">
                <a:latin typeface="EB Garamond"/>
                <a:ea typeface="EB Garamond"/>
                <a:cs typeface="EB Garamond"/>
                <a:sym typeface="EB Garamond"/>
              </a:rPr>
              <a:t>    </a:t>
            </a:r>
            <a:endParaRPr lang="en-US" sz="2400" b="1" dirty="0">
              <a:latin typeface="EB Garamond"/>
              <a:ea typeface="EB Garamond"/>
              <a:cs typeface="EB Garamond"/>
            </a:endParaRPr>
          </a:p>
        </p:txBody>
      </p:sp>
      <p:pic>
        <p:nvPicPr>
          <p:cNvPr id="2" name="Picture 1" descr="School Lunch Box Clip Art | Clipart Panda - Free Clipart Images">
            <a:extLst>
              <a:ext uri="{FF2B5EF4-FFF2-40B4-BE49-F238E27FC236}">
                <a16:creationId xmlns:a16="http://schemas.microsoft.com/office/drawing/2014/main" id="{99E2DF76-D9E2-3D4A-CACD-E3FDFA280CE6}"/>
              </a:ext>
            </a:extLst>
          </p:cNvPr>
          <p:cNvPicPr>
            <a:picLocks noChangeAspect="1"/>
          </p:cNvPicPr>
          <p:nvPr/>
        </p:nvPicPr>
        <p:blipFill>
          <a:blip r:embed="rId3"/>
          <a:stretch>
            <a:fillRect/>
          </a:stretch>
        </p:blipFill>
        <p:spPr>
          <a:xfrm>
            <a:off x="7396818" y="5009147"/>
            <a:ext cx="1745157" cy="184669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16"/>
          <p:cNvSpPr txBox="1">
            <a:spLocks noGrp="1"/>
          </p:cNvSpPr>
          <p:nvPr>
            <p:ph type="title"/>
          </p:nvPr>
        </p:nvSpPr>
        <p:spPr>
          <a:xfrm>
            <a:off x="811213" y="187525"/>
            <a:ext cx="7521600" cy="5493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EB Garamond"/>
                <a:ea typeface="EB Garamond"/>
                <a:cs typeface="EB Garamond"/>
                <a:sym typeface="EB Garamond"/>
              </a:rPr>
              <a:t>IN THE CLASSROOM</a:t>
            </a:r>
            <a:endParaRPr>
              <a:latin typeface="EB Garamond Medium"/>
              <a:ea typeface="EB Garamond Medium"/>
              <a:cs typeface="EB Garamond Medium"/>
              <a:sym typeface="EB Garamond Medium"/>
            </a:endParaRPr>
          </a:p>
        </p:txBody>
      </p:sp>
      <p:sp>
        <p:nvSpPr>
          <p:cNvPr id="105" name="Google Shape;105;p16"/>
          <p:cNvSpPr txBox="1">
            <a:spLocks noGrp="1"/>
          </p:cNvSpPr>
          <p:nvPr>
            <p:ph type="body" idx="1"/>
          </p:nvPr>
        </p:nvSpPr>
        <p:spPr>
          <a:xfrm>
            <a:off x="479506" y="741536"/>
            <a:ext cx="7875600" cy="3925500"/>
          </a:xfrm>
          <a:prstGeom prst="rect">
            <a:avLst/>
          </a:prstGeom>
          <a:noFill/>
          <a:ln>
            <a:noFill/>
          </a:ln>
        </p:spPr>
        <p:txBody>
          <a:bodyPr spcFirstLastPara="1" wrap="square" lIns="91425" tIns="45700" rIns="91425" bIns="45700" anchor="t" anchorCtr="0">
            <a:noAutofit/>
          </a:bodyPr>
          <a:lstStyle/>
          <a:p>
            <a:pPr marL="342900" indent="-342900">
              <a:lnSpc>
                <a:spcPct val="80000"/>
              </a:lnSpc>
              <a:spcBef>
                <a:spcPts val="0"/>
              </a:spcBef>
              <a:buClr>
                <a:schemeClr val="dk1"/>
              </a:buClr>
              <a:buSzPts val="2400"/>
              <a:buChar char="•"/>
            </a:pPr>
            <a:r>
              <a:rPr lang="en-US" sz="2400" b="0" dirty="0">
                <a:latin typeface="Arial"/>
                <a:ea typeface="Arial"/>
                <a:cs typeface="Arial"/>
                <a:sym typeface="Arial"/>
              </a:rPr>
              <a:t>   </a:t>
            </a:r>
            <a:r>
              <a:rPr lang="en-US" sz="2400" i="0" u="none" strike="noStrike" cap="none" dirty="0">
                <a:latin typeface="EB Garamond"/>
                <a:ea typeface="EB Garamond"/>
                <a:cs typeface="EB Garamond"/>
                <a:sym typeface="EB Garamond"/>
              </a:rPr>
              <a:t>Rewards - </a:t>
            </a:r>
            <a:r>
              <a:rPr lang="en-US" sz="2400" dirty="0">
                <a:latin typeface="EB Garamond"/>
                <a:ea typeface="EB Garamond"/>
                <a:cs typeface="EB Garamond"/>
                <a:sym typeface="EB Garamond"/>
              </a:rPr>
              <a:t>M</a:t>
            </a:r>
            <a:r>
              <a:rPr lang="en-US" sz="2400" i="0" u="none" strike="noStrike" cap="none" dirty="0">
                <a:latin typeface="EB Garamond"/>
                <a:ea typeface="EB Garamond"/>
                <a:cs typeface="EB Garamond"/>
                <a:sym typeface="EB Garamond"/>
              </a:rPr>
              <a:t>arbles towards a whole class </a:t>
            </a:r>
            <a:r>
              <a:rPr lang="en-US" sz="2400" dirty="0">
                <a:latin typeface="EB Garamond"/>
                <a:ea typeface="EB Garamond"/>
                <a:cs typeface="EB Garamond"/>
                <a:sym typeface="EB Garamond"/>
              </a:rPr>
              <a:t>treat</a:t>
            </a:r>
            <a:r>
              <a:rPr lang="en-US" sz="2400" i="0" u="none" strike="noStrike" cap="none" dirty="0">
                <a:latin typeface="EB Garamond"/>
                <a:ea typeface="EB Garamond"/>
                <a:cs typeface="EB Garamond"/>
                <a:sym typeface="EB Garamond"/>
              </a:rPr>
              <a:t>, verbal praise, certificates in weekly sharing assemblies, desk</a:t>
            </a:r>
            <a:r>
              <a:rPr lang="en-US" sz="2400" dirty="0">
                <a:latin typeface="EB Garamond"/>
                <a:ea typeface="EB Garamond"/>
                <a:cs typeface="EB Garamond"/>
                <a:sym typeface="EB Garamond"/>
              </a:rPr>
              <a:t> guest (toy fox), star of the week, proud of you tickets and </a:t>
            </a:r>
            <a:r>
              <a:rPr lang="en-US" sz="2400">
                <a:latin typeface="EB Garamond"/>
                <a:ea typeface="EB Garamond"/>
                <a:cs typeface="EB Garamond"/>
                <a:sym typeface="EB Garamond"/>
              </a:rPr>
              <a:t>Dojos.</a:t>
            </a:r>
            <a:endParaRPr lang="en-US" dirty="0">
              <a:latin typeface="EB Garamond"/>
              <a:ea typeface="EB Garamond"/>
              <a:cs typeface="EB Garamond"/>
            </a:endParaRPr>
          </a:p>
          <a:p>
            <a:pPr marL="342900" indent="-342900">
              <a:lnSpc>
                <a:spcPct val="80000"/>
              </a:lnSpc>
              <a:buClr>
                <a:schemeClr val="dk1"/>
              </a:buClr>
              <a:buSzPts val="2400"/>
              <a:buFont typeface="Arial"/>
              <a:buChar char="•"/>
            </a:pPr>
            <a:r>
              <a:rPr lang="en-US" sz="2400">
                <a:latin typeface="EB Garamond"/>
                <a:ea typeface="EB Garamond"/>
                <a:cs typeface="EB Garamond"/>
                <a:sym typeface="EB Garamond"/>
              </a:rPr>
              <a:t>    </a:t>
            </a:r>
            <a:r>
              <a:rPr lang="en-US" sz="2400" i="0" u="none" strike="noStrike" cap="none">
                <a:latin typeface="EB Garamond"/>
                <a:ea typeface="EB Garamond"/>
                <a:cs typeface="EB Garamond"/>
                <a:sym typeface="EB Garamond"/>
              </a:rPr>
              <a:t>Sanctions – Clear, consistent consequences</a:t>
            </a:r>
            <a:r>
              <a:rPr lang="en-US" sz="2400">
                <a:latin typeface="EB Garamond"/>
                <a:ea typeface="EB Garamond"/>
                <a:cs typeface="EB Garamond"/>
                <a:sym typeface="EB Garamond"/>
              </a:rPr>
              <a:t>. "Flip the pancake" cards.</a:t>
            </a:r>
            <a:endParaRPr lang="en-US" sz="2400" dirty="0">
              <a:latin typeface="EB Garamond"/>
              <a:ea typeface="EB Garamond"/>
              <a:cs typeface="EB Garamond"/>
            </a:endParaRPr>
          </a:p>
          <a:p>
            <a:pPr marL="342900" indent="-342900">
              <a:lnSpc>
                <a:spcPct val="80000"/>
              </a:lnSpc>
              <a:buClr>
                <a:schemeClr val="dk1"/>
              </a:buClr>
              <a:buSzPts val="2400"/>
              <a:buFont typeface="Arial"/>
              <a:buChar char="•"/>
            </a:pPr>
            <a:r>
              <a:rPr lang="en-US" sz="2400">
                <a:latin typeface="EB Garamond"/>
                <a:ea typeface="EB Garamond"/>
                <a:cs typeface="EB Garamond"/>
              </a:rPr>
              <a:t>    Classroom jobs </a:t>
            </a:r>
          </a:p>
          <a:p>
            <a:pPr marL="342900" indent="-342900">
              <a:lnSpc>
                <a:spcPct val="80000"/>
              </a:lnSpc>
              <a:buClr>
                <a:schemeClr val="dk1"/>
              </a:buClr>
              <a:buSzPts val="2400"/>
              <a:buFont typeface="Arial"/>
              <a:buChar char="•"/>
            </a:pPr>
            <a:r>
              <a:rPr lang="en-US" sz="2400">
                <a:latin typeface="EB Garamond"/>
                <a:ea typeface="EB Garamond"/>
                <a:cs typeface="EB Garamond"/>
                <a:sym typeface="EB Garamond"/>
              </a:rPr>
              <a:t>    </a:t>
            </a:r>
            <a:r>
              <a:rPr lang="en-US" sz="2400" i="0" u="none" strike="noStrike" cap="none">
                <a:latin typeface="EB Garamond"/>
                <a:ea typeface="EB Garamond"/>
                <a:cs typeface="EB Garamond"/>
                <a:sym typeface="EB Garamond"/>
              </a:rPr>
              <a:t>Water bottles - named please</a:t>
            </a:r>
            <a:endParaRPr lang="en-US" dirty="0">
              <a:latin typeface="EB Garamond"/>
              <a:ea typeface="EB Garamond"/>
              <a:cs typeface="EB Garamond"/>
            </a:endParaRPr>
          </a:p>
          <a:p>
            <a:pPr marL="342900" marR="0" lvl="0" indent="-342900" algn="l" rtl="0">
              <a:lnSpc>
                <a:spcPct val="80000"/>
              </a:lnSpc>
              <a:spcBef>
                <a:spcPts val="800"/>
              </a:spcBef>
              <a:spcAft>
                <a:spcPts val="0"/>
              </a:spcAft>
              <a:buClr>
                <a:schemeClr val="dk1"/>
              </a:buClr>
              <a:buSzPts val="2400"/>
              <a:buFont typeface="Arial"/>
              <a:buChar char="•"/>
            </a:pPr>
            <a:r>
              <a:rPr lang="en-US" sz="2400" dirty="0">
                <a:latin typeface="EB Garamond"/>
                <a:ea typeface="EB Garamond"/>
                <a:cs typeface="EB Garamond"/>
                <a:sym typeface="EB Garamond"/>
              </a:rPr>
              <a:t>    </a:t>
            </a:r>
            <a:r>
              <a:rPr lang="en-US" sz="2400" i="0" u="none" strike="noStrike" cap="none" dirty="0">
                <a:latin typeface="EB Garamond"/>
                <a:ea typeface="EB Garamond"/>
                <a:cs typeface="EB Garamond"/>
                <a:sym typeface="EB Garamond"/>
              </a:rPr>
              <a:t>Medication (inhalers/EPI pens to be named and </a:t>
            </a:r>
            <a:r>
              <a:rPr lang="en-US" sz="2400" dirty="0">
                <a:latin typeface="EB Garamond"/>
                <a:ea typeface="EB Garamond"/>
                <a:cs typeface="EB Garamond"/>
                <a:sym typeface="EB Garamond"/>
              </a:rPr>
              <a:t>dated</a:t>
            </a:r>
            <a:r>
              <a:rPr lang="en-US" sz="2400" i="0" u="none" strike="noStrike" cap="none" dirty="0">
                <a:latin typeface="EB Garamond"/>
                <a:ea typeface="EB Garamond"/>
                <a:cs typeface="EB Garamond"/>
                <a:sym typeface="EB Garamond"/>
              </a:rPr>
              <a:t>)</a:t>
            </a:r>
            <a:endParaRPr dirty="0">
              <a:latin typeface="EB Garamond"/>
              <a:ea typeface="EB Garamond"/>
              <a:cs typeface="EB Garamond"/>
            </a:endParaRPr>
          </a:p>
          <a:p>
            <a:pPr marL="342900" marR="0" lvl="0" indent="-342900" algn="l" rtl="0">
              <a:lnSpc>
                <a:spcPct val="80000"/>
              </a:lnSpc>
              <a:spcBef>
                <a:spcPts val="800"/>
              </a:spcBef>
              <a:spcAft>
                <a:spcPts val="0"/>
              </a:spcAft>
              <a:buClr>
                <a:schemeClr val="dk1"/>
              </a:buClr>
              <a:buSzPts val="2400"/>
              <a:buFont typeface="Arial"/>
              <a:buNone/>
            </a:pPr>
            <a:r>
              <a:rPr lang="en-US" sz="2400" dirty="0">
                <a:latin typeface="EB Garamond"/>
                <a:ea typeface="EB Garamond"/>
                <a:cs typeface="EB Garamond"/>
                <a:sym typeface="EB Garamond"/>
              </a:rPr>
              <a:t>   </a:t>
            </a:r>
            <a:endParaRPr lang="en-US" sz="2400" i="0" u="none" dirty="0">
              <a:solidFill>
                <a:schemeClr val="dk1"/>
              </a:solidFill>
              <a:latin typeface="EB Garamond"/>
              <a:ea typeface="EB Garamond"/>
              <a:cs typeface="EB Garamond"/>
            </a:endParaRPr>
          </a:p>
        </p:txBody>
      </p:sp>
      <p:pic>
        <p:nvPicPr>
          <p:cNvPr id="106" name="Google Shape;106;p16"/>
          <p:cNvPicPr preferRelativeResize="0"/>
          <p:nvPr/>
        </p:nvPicPr>
        <p:blipFill>
          <a:blip r:embed="rId3">
            <a:alphaModFix/>
          </a:blip>
          <a:stretch>
            <a:fillRect/>
          </a:stretch>
        </p:blipFill>
        <p:spPr>
          <a:xfrm>
            <a:off x="7710824" y="5025498"/>
            <a:ext cx="1433175" cy="183104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17"/>
          <p:cNvSpPr txBox="1">
            <a:spLocks noGrp="1"/>
          </p:cNvSpPr>
          <p:nvPr>
            <p:ph type="title"/>
          </p:nvPr>
        </p:nvSpPr>
        <p:spPr>
          <a:xfrm>
            <a:off x="822325" y="0"/>
            <a:ext cx="7521600" cy="5493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EB Garamond"/>
                <a:ea typeface="EB Garamond"/>
                <a:cs typeface="EB Garamond"/>
                <a:sym typeface="EB Garamond"/>
              </a:rPr>
              <a:t>UNIFORM</a:t>
            </a:r>
            <a:endParaRPr>
              <a:latin typeface="EB Garamond Medium"/>
              <a:ea typeface="EB Garamond Medium"/>
              <a:cs typeface="EB Garamond Medium"/>
              <a:sym typeface="EB Garamond Medium"/>
            </a:endParaRPr>
          </a:p>
        </p:txBody>
      </p:sp>
      <p:sp>
        <p:nvSpPr>
          <p:cNvPr id="112" name="Google Shape;112;p17"/>
          <p:cNvSpPr txBox="1">
            <a:spLocks noGrp="1"/>
          </p:cNvSpPr>
          <p:nvPr>
            <p:ph type="body" idx="1"/>
          </p:nvPr>
        </p:nvSpPr>
        <p:spPr>
          <a:xfrm>
            <a:off x="0" y="981075"/>
            <a:ext cx="9144000" cy="3960900"/>
          </a:xfrm>
          <a:prstGeom prst="rect">
            <a:avLst/>
          </a:prstGeom>
          <a:noFill/>
          <a:ln>
            <a:noFill/>
          </a:ln>
        </p:spPr>
        <p:txBody>
          <a:bodyPr spcFirstLastPara="1" wrap="square" lIns="91425" tIns="45700" rIns="91425" bIns="45700" anchor="t" anchorCtr="0">
            <a:noAutofit/>
          </a:bodyPr>
          <a:lstStyle/>
          <a:p>
            <a:pPr marL="342900" indent="-342900">
              <a:lnSpc>
                <a:spcPct val="70000"/>
              </a:lnSpc>
              <a:spcBef>
                <a:spcPts val="0"/>
              </a:spcBef>
              <a:buClr>
                <a:schemeClr val="dk1"/>
              </a:buClr>
              <a:buSzPts val="2595"/>
              <a:buChar char="•"/>
            </a:pPr>
            <a:r>
              <a:rPr lang="en-US" sz="2500" dirty="0">
                <a:latin typeface="EB Garamond"/>
                <a:ea typeface="EB Garamond"/>
                <a:cs typeface="EB Garamond"/>
                <a:sym typeface="EB Garamond"/>
              </a:rPr>
              <a:t>Clothing should be clearly labelled</a:t>
            </a:r>
            <a:r>
              <a:rPr lang="en-US" sz="2500" i="0" u="none" dirty="0">
                <a:latin typeface="EB Garamond"/>
                <a:ea typeface="EB Garamond"/>
                <a:cs typeface="EB Garamond"/>
                <a:sym typeface="EB Garamond"/>
              </a:rPr>
              <a:t> </a:t>
            </a:r>
            <a:endParaRPr lang="en-US" sz="1700" dirty="0">
              <a:latin typeface="EB Garamond"/>
              <a:ea typeface="EB Garamond"/>
              <a:cs typeface="EB Garamond"/>
            </a:endParaRPr>
          </a:p>
          <a:p>
            <a:pPr marL="342900" indent="-342900">
              <a:lnSpc>
                <a:spcPct val="70000"/>
              </a:lnSpc>
              <a:spcBef>
                <a:spcPts val="0"/>
              </a:spcBef>
              <a:buClr>
                <a:schemeClr val="dk1"/>
              </a:buClr>
              <a:buSzPts val="2595"/>
              <a:buFont typeface="Arial"/>
              <a:buChar char="•"/>
            </a:pPr>
            <a:endParaRPr lang="en-US" sz="2500" dirty="0">
              <a:latin typeface="EB Garamond"/>
              <a:ea typeface="EB Garamond"/>
              <a:cs typeface="EB Garamond"/>
              <a:sym typeface="EB Garamond"/>
            </a:endParaRPr>
          </a:p>
          <a:p>
            <a:pPr marL="342900" indent="-342900">
              <a:lnSpc>
                <a:spcPct val="70000"/>
              </a:lnSpc>
              <a:buClr>
                <a:schemeClr val="dk1"/>
              </a:buClr>
              <a:buSzPts val="2595"/>
              <a:buFont typeface="Arial"/>
              <a:buChar char="•"/>
            </a:pPr>
            <a:r>
              <a:rPr lang="en-US" sz="2500" i="0" u="none">
                <a:latin typeface="EB Garamond"/>
                <a:ea typeface="EB Garamond"/>
                <a:cs typeface="EB Garamond"/>
                <a:sym typeface="EB Garamond"/>
              </a:rPr>
              <a:t>PE kit</a:t>
            </a:r>
            <a:r>
              <a:rPr lang="en-US" sz="2500">
                <a:latin typeface="EB Garamond"/>
                <a:ea typeface="EB Garamond"/>
                <a:cs typeface="EB Garamond"/>
                <a:sym typeface="EB Garamond"/>
              </a:rPr>
              <a:t> needs to be worn to school on Tuesdays and Fridays</a:t>
            </a:r>
            <a:endParaRPr lang="en-US" sz="1700">
              <a:latin typeface="EB Garamond"/>
              <a:ea typeface="EB Garamond"/>
              <a:cs typeface="EB Garamond"/>
              <a:sym typeface="EB Garamond"/>
            </a:endParaRPr>
          </a:p>
          <a:p>
            <a:pPr marL="342900" indent="-342900">
              <a:lnSpc>
                <a:spcPct val="70000"/>
              </a:lnSpc>
              <a:buClr>
                <a:schemeClr val="dk1"/>
              </a:buClr>
              <a:buSzPts val="2595"/>
              <a:buChar char="•"/>
            </a:pPr>
            <a:endParaRPr lang="en-US" sz="2500" dirty="0">
              <a:latin typeface="EB Garamond"/>
              <a:ea typeface="EB Garamond"/>
              <a:cs typeface="EB Garamond"/>
              <a:sym typeface="EB Garamond"/>
            </a:endParaRPr>
          </a:p>
          <a:p>
            <a:pPr marL="342900" indent="-342900">
              <a:lnSpc>
                <a:spcPct val="70000"/>
              </a:lnSpc>
              <a:buClr>
                <a:schemeClr val="dk1"/>
              </a:buClr>
              <a:buSzPts val="2595"/>
              <a:buChar char="•"/>
            </a:pPr>
            <a:r>
              <a:rPr lang="en-US" sz="2500" dirty="0">
                <a:latin typeface="EB Garamond"/>
                <a:ea typeface="EB Garamond"/>
                <a:cs typeface="EB Garamond"/>
                <a:sym typeface="EB Garamond"/>
              </a:rPr>
              <a:t>Long hair should be tied up using plain hairbands and clips</a:t>
            </a:r>
            <a:endParaRPr lang="en-US" sz="1700" dirty="0">
              <a:latin typeface="EB Garamond"/>
              <a:ea typeface="EB Garamond"/>
              <a:cs typeface="EB Garamond"/>
              <a:sym typeface="EB Garamond"/>
            </a:endParaRPr>
          </a:p>
          <a:p>
            <a:pPr marL="342900" indent="-342900">
              <a:lnSpc>
                <a:spcPct val="70000"/>
              </a:lnSpc>
              <a:buClr>
                <a:schemeClr val="dk1"/>
              </a:buClr>
              <a:buSzPts val="2595"/>
              <a:buChar char="•"/>
            </a:pPr>
            <a:endParaRPr lang="en-US" sz="2500" dirty="0">
              <a:latin typeface="EB Garamond"/>
              <a:ea typeface="EB Garamond"/>
              <a:cs typeface="EB Garamond"/>
              <a:sym typeface="EB Garamond"/>
            </a:endParaRPr>
          </a:p>
          <a:p>
            <a:pPr marL="342900" indent="-342900">
              <a:lnSpc>
                <a:spcPct val="70000"/>
              </a:lnSpc>
              <a:buClr>
                <a:schemeClr val="dk1"/>
              </a:buClr>
              <a:buSzPts val="2595"/>
              <a:buChar char="•"/>
            </a:pPr>
            <a:r>
              <a:rPr lang="en-US" sz="2500" i="0" u="none" dirty="0">
                <a:latin typeface="EB Garamond"/>
                <a:ea typeface="EB Garamond"/>
                <a:cs typeface="EB Garamond"/>
                <a:sym typeface="EB Garamond"/>
              </a:rPr>
              <a:t> Earrings must be plain studs and only one in each</a:t>
            </a:r>
            <a:r>
              <a:rPr lang="en-US" sz="2500" dirty="0">
                <a:latin typeface="EB Garamond"/>
                <a:ea typeface="EB Garamond"/>
                <a:cs typeface="EB Garamond"/>
                <a:sym typeface="EB Garamond"/>
              </a:rPr>
              <a:t> ear. These should be taped on PE days.</a:t>
            </a:r>
            <a:endParaRPr sz="1700" dirty="0">
              <a:latin typeface="EB Garamond"/>
              <a:ea typeface="EB Garamond"/>
              <a:cs typeface="EB Garamond"/>
            </a:endParaRPr>
          </a:p>
          <a:p>
            <a:pPr marL="342900" marR="0" lvl="0" indent="-342900" algn="l" rtl="0">
              <a:lnSpc>
                <a:spcPct val="70000"/>
              </a:lnSpc>
              <a:spcBef>
                <a:spcPts val="800"/>
              </a:spcBef>
              <a:spcAft>
                <a:spcPts val="0"/>
              </a:spcAft>
              <a:buClr>
                <a:schemeClr val="dk1"/>
              </a:buClr>
              <a:buSzPts val="2595"/>
              <a:buFont typeface="Arial"/>
              <a:buNone/>
            </a:pPr>
            <a:endParaRPr lang="en-US" sz="2500" i="0" u="none" dirty="0">
              <a:solidFill>
                <a:schemeClr val="dk1"/>
              </a:solidFill>
              <a:latin typeface="EB Garamond"/>
              <a:ea typeface="EB Garamond"/>
              <a:cs typeface="Arial"/>
            </a:endParaRPr>
          </a:p>
        </p:txBody>
      </p:sp>
      <p:pic>
        <p:nvPicPr>
          <p:cNvPr id="2" name="Picture 1" descr="Uniform - Free fashion icons">
            <a:extLst>
              <a:ext uri="{FF2B5EF4-FFF2-40B4-BE49-F238E27FC236}">
                <a16:creationId xmlns:a16="http://schemas.microsoft.com/office/drawing/2014/main" id="{3C5E69C4-41B3-555D-19AA-8A5647FAFD98}"/>
              </a:ext>
            </a:extLst>
          </p:cNvPr>
          <p:cNvPicPr>
            <a:picLocks noChangeAspect="1"/>
          </p:cNvPicPr>
          <p:nvPr/>
        </p:nvPicPr>
        <p:blipFill>
          <a:blip r:embed="rId3"/>
          <a:stretch>
            <a:fillRect/>
          </a:stretch>
        </p:blipFill>
        <p:spPr>
          <a:xfrm>
            <a:off x="7466983" y="5268906"/>
            <a:ext cx="1595573" cy="158631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8"/>
          <p:cNvSpPr txBox="1">
            <a:spLocks noGrp="1"/>
          </p:cNvSpPr>
          <p:nvPr>
            <p:ph type="title"/>
          </p:nvPr>
        </p:nvSpPr>
        <p:spPr>
          <a:xfrm>
            <a:off x="846925" y="78250"/>
            <a:ext cx="7521600" cy="549300"/>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EB Garamond"/>
                <a:ea typeface="EB Garamond"/>
                <a:cs typeface="EB Garamond"/>
                <a:sym typeface="EB Garamond"/>
              </a:rPr>
              <a:t>COMMUNICATION</a:t>
            </a:r>
            <a:endParaRPr>
              <a:latin typeface="EB Garamond Medium"/>
              <a:ea typeface="EB Garamond Medium"/>
              <a:cs typeface="EB Garamond Medium"/>
              <a:sym typeface="EB Garamond Medium"/>
            </a:endParaRPr>
          </a:p>
        </p:txBody>
      </p:sp>
      <p:sp>
        <p:nvSpPr>
          <p:cNvPr id="118" name="Google Shape;118;p18"/>
          <p:cNvSpPr txBox="1">
            <a:spLocks noGrp="1"/>
          </p:cNvSpPr>
          <p:nvPr>
            <p:ph type="body" idx="1"/>
          </p:nvPr>
        </p:nvSpPr>
        <p:spPr>
          <a:xfrm>
            <a:off x="395300" y="817125"/>
            <a:ext cx="8424900" cy="39609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2300"/>
              <a:buFont typeface="Arial"/>
              <a:buChar char="•"/>
            </a:pPr>
            <a:r>
              <a:rPr lang="en-US" sz="2500" i="0" u="none" dirty="0">
                <a:latin typeface="EB Garamond"/>
                <a:ea typeface="EB Garamond"/>
                <a:cs typeface="EB Garamond"/>
                <a:sym typeface="EB Garamond"/>
              </a:rPr>
              <a:t>Reading diaries will be checked by a</a:t>
            </a:r>
            <a:r>
              <a:rPr lang="en-US" sz="2500" dirty="0">
                <a:latin typeface="EB Garamond"/>
                <a:ea typeface="EB Garamond"/>
                <a:cs typeface="EB Garamond"/>
                <a:sym typeface="EB Garamond"/>
              </a:rPr>
              <a:t>n adult in school</a:t>
            </a:r>
            <a:r>
              <a:rPr lang="en-US" sz="2500" i="0" u="none" dirty="0">
                <a:latin typeface="EB Garamond"/>
                <a:ea typeface="EB Garamond"/>
                <a:cs typeface="EB Garamond"/>
                <a:sym typeface="EB Garamond"/>
              </a:rPr>
              <a:t> – if you write a message in there, make sure your child lets us know.</a:t>
            </a:r>
            <a:endParaRPr lang="en-US" sz="1800" dirty="0">
              <a:latin typeface="EB Garamond"/>
              <a:ea typeface="EB Garamond"/>
              <a:cs typeface="EB Garamond"/>
            </a:endParaRPr>
          </a:p>
          <a:p>
            <a:pPr marL="342900" marR="0" lvl="0" indent="-342900" algn="l" rtl="0">
              <a:lnSpc>
                <a:spcPct val="100000"/>
              </a:lnSpc>
              <a:spcBef>
                <a:spcPts val="800"/>
              </a:spcBef>
              <a:spcAft>
                <a:spcPts val="0"/>
              </a:spcAft>
              <a:buClr>
                <a:schemeClr val="dk1"/>
              </a:buClr>
              <a:buSzPts val="2300"/>
              <a:buFont typeface="Arial"/>
              <a:buChar char="•"/>
            </a:pPr>
            <a:r>
              <a:rPr lang="en-US" sz="2500" i="0" u="none" dirty="0">
                <a:latin typeface="EB Garamond"/>
                <a:ea typeface="EB Garamond"/>
                <a:cs typeface="EB Garamond"/>
                <a:sym typeface="EB Garamond"/>
              </a:rPr>
              <a:t>There is always a teacher on duty at the start of the day.</a:t>
            </a:r>
            <a:endParaRPr sz="1800" dirty="0">
              <a:latin typeface="EB Garamond"/>
              <a:ea typeface="EB Garamond"/>
              <a:cs typeface="EB Garamond"/>
            </a:endParaRPr>
          </a:p>
          <a:p>
            <a:pPr marL="342900" indent="-342900">
              <a:buClr>
                <a:schemeClr val="dk1"/>
              </a:buClr>
              <a:buSzPts val="2300"/>
              <a:buFont typeface="Arial"/>
              <a:buChar char="•"/>
            </a:pPr>
            <a:r>
              <a:rPr lang="en-US" sz="2500" i="0" u="none" dirty="0">
                <a:latin typeface="EB Garamond"/>
                <a:ea typeface="EB Garamond"/>
                <a:cs typeface="EB Garamond"/>
                <a:sym typeface="EB Garamond"/>
              </a:rPr>
              <a:t>Parents can </a:t>
            </a:r>
            <a:r>
              <a:rPr lang="en-US" sz="2500" dirty="0">
                <a:latin typeface="EB Garamond"/>
                <a:ea typeface="EB Garamond"/>
                <a:cs typeface="EB Garamond"/>
                <a:sym typeface="EB Garamond"/>
              </a:rPr>
              <a:t>always </a:t>
            </a:r>
            <a:r>
              <a:rPr lang="en-US" sz="2500" i="0" u="none" dirty="0">
                <a:latin typeface="EB Garamond"/>
                <a:ea typeface="EB Garamond"/>
                <a:cs typeface="EB Garamond"/>
                <a:sym typeface="EB Garamond"/>
              </a:rPr>
              <a:t>speak to </a:t>
            </a:r>
            <a:r>
              <a:rPr lang="en-US" sz="2500" dirty="0">
                <a:latin typeface="EB Garamond"/>
                <a:ea typeface="EB Garamond"/>
                <a:cs typeface="EB Garamond"/>
                <a:sym typeface="EB Garamond"/>
              </a:rPr>
              <a:t>me</a:t>
            </a:r>
            <a:r>
              <a:rPr lang="en-US" sz="2500" i="0" u="none" dirty="0">
                <a:latin typeface="EB Garamond"/>
                <a:ea typeface="EB Garamond"/>
                <a:cs typeface="EB Garamond"/>
                <a:sym typeface="EB Garamond"/>
              </a:rPr>
              <a:t> at the end of the day or get a message to </a:t>
            </a:r>
            <a:r>
              <a:rPr lang="en-US" sz="2500" dirty="0">
                <a:latin typeface="EB Garamond"/>
                <a:ea typeface="EB Garamond"/>
                <a:cs typeface="EB Garamond"/>
                <a:sym typeface="EB Garamond"/>
              </a:rPr>
              <a:t>me</a:t>
            </a:r>
            <a:r>
              <a:rPr lang="en-US" sz="2500" i="0" u="none" dirty="0">
                <a:latin typeface="EB Garamond"/>
                <a:ea typeface="EB Garamond"/>
                <a:cs typeface="EB Garamond"/>
                <a:sym typeface="EB Garamond"/>
              </a:rPr>
              <a:t> through the office.</a:t>
            </a:r>
            <a:endParaRPr sz="1800" dirty="0">
              <a:latin typeface="EB Garamond"/>
              <a:ea typeface="EB Garamond"/>
              <a:cs typeface="EB Garamond"/>
            </a:endParaRPr>
          </a:p>
          <a:p>
            <a:pPr marL="342900" marR="0" lvl="0" indent="-342900" algn="l" rtl="0">
              <a:lnSpc>
                <a:spcPct val="100000"/>
              </a:lnSpc>
              <a:spcBef>
                <a:spcPts val="800"/>
              </a:spcBef>
              <a:spcAft>
                <a:spcPts val="0"/>
              </a:spcAft>
              <a:buClr>
                <a:schemeClr val="dk1"/>
              </a:buClr>
              <a:buSzPts val="2300"/>
              <a:buFont typeface="Arial"/>
              <a:buChar char="•"/>
            </a:pPr>
            <a:r>
              <a:rPr lang="en-US" sz="2500" i="0" u="none" dirty="0">
                <a:latin typeface="EB Garamond"/>
                <a:ea typeface="EB Garamond"/>
                <a:cs typeface="EB Garamond"/>
                <a:sym typeface="EB Garamond"/>
              </a:rPr>
              <a:t>Do we have your </a:t>
            </a:r>
            <a:r>
              <a:rPr lang="en-US" sz="2500" dirty="0">
                <a:latin typeface="EB Garamond"/>
                <a:ea typeface="EB Garamond"/>
                <a:cs typeface="EB Garamond"/>
                <a:sym typeface="EB Garamond"/>
              </a:rPr>
              <a:t>up-to-date</a:t>
            </a:r>
            <a:r>
              <a:rPr lang="en-US" sz="2500" i="0" u="none" dirty="0">
                <a:latin typeface="EB Garamond"/>
                <a:ea typeface="EB Garamond"/>
                <a:cs typeface="EB Garamond"/>
                <a:sym typeface="EB Garamond"/>
              </a:rPr>
              <a:t> contact details?</a:t>
            </a:r>
            <a:endParaRPr lang="en-US" sz="2500" i="0" u="none" dirty="0">
              <a:latin typeface="EB Garamond"/>
              <a:ea typeface="EB Garamond"/>
              <a:cs typeface="EB Garamond"/>
            </a:endParaRPr>
          </a:p>
        </p:txBody>
      </p:sp>
      <p:pic>
        <p:nvPicPr>
          <p:cNvPr id="119" name="Google Shape;119;p18"/>
          <p:cNvPicPr preferRelativeResize="0"/>
          <p:nvPr/>
        </p:nvPicPr>
        <p:blipFill>
          <a:blip r:embed="rId3">
            <a:alphaModFix/>
          </a:blip>
          <a:stretch>
            <a:fillRect/>
          </a:stretch>
        </p:blipFill>
        <p:spPr>
          <a:xfrm>
            <a:off x="7390700" y="5026923"/>
            <a:ext cx="1755456" cy="182949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9"/>
          <p:cNvSpPr txBox="1">
            <a:spLocks noGrp="1"/>
          </p:cNvSpPr>
          <p:nvPr>
            <p:ph type="title"/>
          </p:nvPr>
        </p:nvSpPr>
        <p:spPr>
          <a:xfrm>
            <a:off x="827087" y="115887"/>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3000" b="1" i="0" u="sng">
                <a:solidFill>
                  <a:schemeClr val="dk1"/>
                </a:solidFill>
                <a:latin typeface="EB Garamond"/>
                <a:ea typeface="EB Garamond"/>
                <a:cs typeface="EB Garamond"/>
                <a:sym typeface="EB Garamond"/>
              </a:rPr>
              <a:t>HOMEWORK IN YEAR </a:t>
            </a:r>
            <a:r>
              <a:rPr lang="en-US" sz="3000" b="1" u="sng">
                <a:latin typeface="EB Garamond"/>
                <a:ea typeface="EB Garamond"/>
                <a:cs typeface="EB Garamond"/>
                <a:sym typeface="EB Garamond"/>
              </a:rPr>
              <a:t>1</a:t>
            </a:r>
            <a:endParaRPr sz="3000">
              <a:latin typeface="EB Garamond Medium"/>
              <a:ea typeface="EB Garamond Medium"/>
              <a:cs typeface="EB Garamond Medium"/>
              <a:sym typeface="EB Garamond Medium"/>
            </a:endParaRPr>
          </a:p>
        </p:txBody>
      </p:sp>
      <p:sp>
        <p:nvSpPr>
          <p:cNvPr id="125" name="Google Shape;125;p19"/>
          <p:cNvSpPr txBox="1">
            <a:spLocks noGrp="1"/>
          </p:cNvSpPr>
          <p:nvPr>
            <p:ph type="body" idx="1"/>
          </p:nvPr>
        </p:nvSpPr>
        <p:spPr>
          <a:xfrm>
            <a:off x="111075" y="834575"/>
            <a:ext cx="8713800" cy="4898400"/>
          </a:xfrm>
          <a:prstGeom prst="rect">
            <a:avLst/>
          </a:prstGeom>
          <a:noFill/>
          <a:ln>
            <a:noFill/>
          </a:ln>
        </p:spPr>
        <p:txBody>
          <a:bodyPr spcFirstLastPara="1" wrap="square" lIns="91425" tIns="45700" rIns="91425" bIns="45700" anchor="t" anchorCtr="0">
            <a:normAutofit/>
          </a:bodyPr>
          <a:lstStyle/>
          <a:p>
            <a:pPr marL="342900" marR="0" lvl="0" indent="-342900" algn="l" rtl="0">
              <a:lnSpc>
                <a:spcPct val="70000"/>
              </a:lnSpc>
              <a:spcBef>
                <a:spcPts val="800"/>
              </a:spcBef>
              <a:spcAft>
                <a:spcPts val="0"/>
              </a:spcAft>
              <a:buClr>
                <a:schemeClr val="dk1"/>
              </a:buClr>
              <a:buSzPts val="1800"/>
              <a:buFont typeface="Arial"/>
              <a:buNone/>
            </a:pPr>
            <a:endParaRPr sz="2300">
              <a:latin typeface="EB Garamond"/>
              <a:ea typeface="EB Garamond"/>
              <a:cs typeface="EB Garamond"/>
              <a:sym typeface="EB Garamond"/>
            </a:endParaRPr>
          </a:p>
          <a:p>
            <a:pPr marL="342900" indent="-342900">
              <a:lnSpc>
                <a:spcPct val="70000"/>
              </a:lnSpc>
              <a:buClr>
                <a:schemeClr val="dk1"/>
              </a:buClr>
              <a:buSzPts val="1800"/>
              <a:buFont typeface="Arial"/>
              <a:buChar char="•"/>
            </a:pPr>
            <a:r>
              <a:rPr lang="en-US" sz="2500" dirty="0">
                <a:latin typeface="EB Garamond"/>
                <a:ea typeface="EB Garamond"/>
                <a:cs typeface="EB Garamond"/>
                <a:sym typeface="EB Garamond"/>
              </a:rPr>
              <a:t>Reading is an incredibly important skill for children to have and, as always, practice makes perfect! Please try to read with your child every night and record it in their reading diary.</a:t>
            </a:r>
            <a:endParaRPr lang="en-US" sz="2500" dirty="0">
              <a:latin typeface="EB Garamond"/>
              <a:ea typeface="EB Garamond"/>
              <a:cs typeface="EB Garamond"/>
            </a:endParaRPr>
          </a:p>
          <a:p>
            <a:pPr marL="342900" indent="-342900">
              <a:lnSpc>
                <a:spcPct val="70000"/>
              </a:lnSpc>
              <a:buClr>
                <a:schemeClr val="dk1"/>
              </a:buClr>
              <a:buSzPts val="1800"/>
              <a:buFont typeface="Arial"/>
              <a:buChar char="•"/>
            </a:pPr>
            <a:endParaRPr lang="en-US" sz="2800" dirty="0">
              <a:latin typeface="EB Garamond"/>
              <a:ea typeface="EB Garamond"/>
              <a:cs typeface="EB Garamond"/>
            </a:endParaRPr>
          </a:p>
          <a:p>
            <a:pPr marL="342900" indent="-342900">
              <a:lnSpc>
                <a:spcPct val="70000"/>
              </a:lnSpc>
              <a:buClr>
                <a:schemeClr val="dk1"/>
              </a:buClr>
              <a:buSzPts val="1800"/>
              <a:buFont typeface="Arial"/>
              <a:buChar char="•"/>
            </a:pPr>
            <a:r>
              <a:rPr lang="en-US" sz="2500" dirty="0">
                <a:latin typeface="EB Garamond"/>
                <a:ea typeface="EB Garamond"/>
                <a:cs typeface="EB Garamond"/>
                <a:sym typeface="EB Garamond"/>
              </a:rPr>
              <a:t>A piece of </a:t>
            </a:r>
            <a:r>
              <a:rPr lang="en-US" sz="2500" dirty="0" err="1">
                <a:latin typeface="EB Garamond"/>
                <a:ea typeface="EB Garamond"/>
                <a:cs typeface="EB Garamond"/>
                <a:sym typeface="EB Garamond"/>
              </a:rPr>
              <a:t>Maths</a:t>
            </a:r>
            <a:r>
              <a:rPr lang="en-US" sz="2500" dirty="0">
                <a:latin typeface="EB Garamond"/>
                <a:ea typeface="EB Garamond"/>
                <a:cs typeface="EB Garamond"/>
                <a:sym typeface="EB Garamond"/>
              </a:rPr>
              <a:t> and/or English homework will be set on a Friday. This work is due in on the following Wednesday. These tasks will be appropriate for your child and should only take 20 minutes each. They may also have a handwriting letter to practice. This will be written in their homework books.</a:t>
            </a:r>
            <a:endParaRPr sz="2500" dirty="0">
              <a:latin typeface="EB Garamond"/>
              <a:ea typeface="EB Garamond"/>
              <a:cs typeface="EB Garamond"/>
            </a:endParaRPr>
          </a:p>
          <a:p>
            <a:pPr marL="342900" marR="0" lvl="0" indent="-342900" algn="l" rtl="0">
              <a:lnSpc>
                <a:spcPct val="70000"/>
              </a:lnSpc>
              <a:spcBef>
                <a:spcPts val="800"/>
              </a:spcBef>
              <a:spcAft>
                <a:spcPts val="0"/>
              </a:spcAft>
              <a:buClr>
                <a:schemeClr val="dk1"/>
              </a:buClr>
              <a:buSzPts val="1800"/>
              <a:buFont typeface="Arial"/>
              <a:buNone/>
            </a:pPr>
            <a:endParaRPr sz="3200" i="0" u="none" dirty="0">
              <a:latin typeface="EB Garamond"/>
              <a:ea typeface="EB Garamond"/>
              <a:cs typeface="EB Garamond"/>
            </a:endParaRPr>
          </a:p>
          <a:p>
            <a:pPr marL="342900" marR="0" lvl="0" indent="-342900" algn="l" rtl="0">
              <a:lnSpc>
                <a:spcPct val="70000"/>
              </a:lnSpc>
              <a:spcBef>
                <a:spcPts val="800"/>
              </a:spcBef>
              <a:spcAft>
                <a:spcPts val="0"/>
              </a:spcAft>
              <a:buClr>
                <a:schemeClr val="dk1"/>
              </a:buClr>
              <a:buSzPts val="1800"/>
              <a:buFont typeface="Arial"/>
              <a:buNone/>
            </a:pPr>
            <a:endParaRPr sz="2400" b="0" i="0" u="none" dirty="0">
              <a:latin typeface="Arial"/>
              <a:ea typeface="Arial"/>
              <a:cs typeface="Arial"/>
            </a:endParaRPr>
          </a:p>
          <a:p>
            <a:pPr marL="342900" marR="0" lvl="0" indent="-342900" algn="l" rtl="0">
              <a:lnSpc>
                <a:spcPct val="70000"/>
              </a:lnSpc>
              <a:spcBef>
                <a:spcPts val="800"/>
              </a:spcBef>
              <a:spcAft>
                <a:spcPts val="0"/>
              </a:spcAft>
              <a:buClr>
                <a:schemeClr val="dk1"/>
              </a:buClr>
              <a:buSzPts val="1800"/>
              <a:buFont typeface="Arial"/>
              <a:buNone/>
            </a:pPr>
            <a:endParaRPr sz="2400" i="0" u="none">
              <a:solidFill>
                <a:schemeClr val="dk1"/>
              </a:solidFill>
              <a:latin typeface="EB Garamond"/>
              <a:ea typeface="EB Garamond"/>
              <a:cs typeface="EB Garamond"/>
              <a:sym typeface="EB Garamond"/>
            </a:endParaRPr>
          </a:p>
          <a:p>
            <a:pPr marL="342900" marR="0" lvl="0" indent="-342900" algn="l" rtl="0">
              <a:lnSpc>
                <a:spcPct val="70000"/>
              </a:lnSpc>
              <a:spcBef>
                <a:spcPts val="800"/>
              </a:spcBef>
              <a:spcAft>
                <a:spcPts val="0"/>
              </a:spcAft>
              <a:buClr>
                <a:schemeClr val="dk1"/>
              </a:buClr>
              <a:buSzPts val="1700"/>
              <a:buFont typeface="Arial"/>
              <a:buNone/>
            </a:pPr>
            <a:endParaRPr sz="2300" i="0" u="none">
              <a:solidFill>
                <a:schemeClr val="dk1"/>
              </a:solidFill>
              <a:latin typeface="EB Garamond"/>
              <a:ea typeface="EB Garamond"/>
              <a:cs typeface="EB Garamond"/>
              <a:sym typeface="EB Garamond"/>
            </a:endParaRPr>
          </a:p>
          <a:p>
            <a:pPr marL="342900" marR="0" lvl="0" indent="-342900" algn="l" rtl="0">
              <a:lnSpc>
                <a:spcPct val="100000"/>
              </a:lnSpc>
              <a:spcBef>
                <a:spcPts val="800"/>
              </a:spcBef>
              <a:spcAft>
                <a:spcPts val="0"/>
              </a:spcAft>
              <a:buSzPts val="1400"/>
              <a:buNone/>
            </a:pPr>
            <a:endParaRPr sz="1700" b="1" i="0" u="none">
              <a:solidFill>
                <a:schemeClr val="dk1"/>
              </a:solidFill>
              <a:latin typeface="Libre Franklin"/>
              <a:ea typeface="Libre Franklin"/>
              <a:cs typeface="Libre Franklin"/>
              <a:sym typeface="Libre Franklin"/>
            </a:endParaRPr>
          </a:p>
        </p:txBody>
      </p:sp>
      <p:pic>
        <p:nvPicPr>
          <p:cNvPr id="126" name="Google Shape;126;p19"/>
          <p:cNvPicPr preferRelativeResize="0"/>
          <p:nvPr/>
        </p:nvPicPr>
        <p:blipFill>
          <a:blip r:embed="rId3">
            <a:alphaModFix/>
          </a:blip>
          <a:stretch>
            <a:fillRect/>
          </a:stretch>
        </p:blipFill>
        <p:spPr>
          <a:xfrm>
            <a:off x="7361297" y="5033311"/>
            <a:ext cx="1781251" cy="182752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FA0B7-3EBB-8CDE-0D83-DBD4B00D157D}"/>
              </a:ext>
            </a:extLst>
          </p:cNvPr>
          <p:cNvSpPr>
            <a:spLocks noGrp="1"/>
          </p:cNvSpPr>
          <p:nvPr>
            <p:ph type="title"/>
          </p:nvPr>
        </p:nvSpPr>
        <p:spPr/>
        <p:txBody>
          <a:bodyPr/>
          <a:lstStyle/>
          <a:p>
            <a:r>
              <a:rPr lang="en-US" sz="3200" b="1" dirty="0">
                <a:latin typeface="EB Garamond"/>
              </a:rPr>
              <a:t>TIMETABLE</a:t>
            </a:r>
            <a:endParaRPr lang="en-US" dirty="0"/>
          </a:p>
        </p:txBody>
      </p:sp>
      <p:pic>
        <p:nvPicPr>
          <p:cNvPr id="4" name="Picture 3">
            <a:extLst>
              <a:ext uri="{FF2B5EF4-FFF2-40B4-BE49-F238E27FC236}">
                <a16:creationId xmlns:a16="http://schemas.microsoft.com/office/drawing/2014/main" id="{3EBF7538-992C-905A-06CD-F01CCD3D6D3B}"/>
              </a:ext>
            </a:extLst>
          </p:cNvPr>
          <p:cNvPicPr>
            <a:picLocks noChangeAspect="1"/>
          </p:cNvPicPr>
          <p:nvPr/>
        </p:nvPicPr>
        <p:blipFill>
          <a:blip r:embed="rId2"/>
          <a:srcRect l="26746" t="29361" r="27778" b="23023"/>
          <a:stretch>
            <a:fillRect/>
          </a:stretch>
        </p:blipFill>
        <p:spPr>
          <a:xfrm>
            <a:off x="1516743" y="914394"/>
            <a:ext cx="6567724" cy="3864313"/>
          </a:xfrm>
          <a:prstGeom prst="rect">
            <a:avLst/>
          </a:prstGeom>
        </p:spPr>
      </p:pic>
    </p:spTree>
    <p:extLst>
      <p:ext uri="{BB962C8B-B14F-4D97-AF65-F5344CB8AC3E}">
        <p14:creationId xmlns:p14="http://schemas.microsoft.com/office/powerpoint/2010/main" val="1277803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20"/>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EB Garamond"/>
                <a:ea typeface="EB Garamond"/>
                <a:cs typeface="EB Garamond"/>
                <a:sym typeface="EB Garamond"/>
              </a:rPr>
              <a:t>MATHS</a:t>
            </a:r>
            <a:endParaRPr>
              <a:latin typeface="EB Garamond Medium"/>
              <a:ea typeface="EB Garamond Medium"/>
              <a:cs typeface="EB Garamond Medium"/>
              <a:sym typeface="EB Garamond Medium"/>
            </a:endParaRPr>
          </a:p>
        </p:txBody>
      </p:sp>
      <p:sp>
        <p:nvSpPr>
          <p:cNvPr id="132" name="Google Shape;132;p20"/>
          <p:cNvSpPr txBox="1">
            <a:spLocks noGrp="1"/>
          </p:cNvSpPr>
          <p:nvPr>
            <p:ph type="body" idx="1"/>
          </p:nvPr>
        </p:nvSpPr>
        <p:spPr>
          <a:xfrm>
            <a:off x="827087" y="981075"/>
            <a:ext cx="7521575" cy="3968296"/>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2400"/>
              <a:buFont typeface="Arial"/>
              <a:buChar char="•"/>
            </a:pPr>
            <a:r>
              <a:rPr lang="en-US" sz="2400" i="0" u="none" dirty="0">
                <a:latin typeface="EB Garamond"/>
                <a:ea typeface="EB Garamond"/>
                <a:cs typeface="EB Garamond"/>
                <a:sym typeface="EB Garamond"/>
              </a:rPr>
              <a:t>Daily </a:t>
            </a:r>
            <a:r>
              <a:rPr lang="en-US" sz="2400" dirty="0" err="1">
                <a:latin typeface="EB Garamond"/>
                <a:ea typeface="EB Garamond"/>
                <a:cs typeface="EB Garamond"/>
                <a:sym typeface="EB Garamond"/>
              </a:rPr>
              <a:t>Maths</a:t>
            </a:r>
            <a:r>
              <a:rPr lang="en-US" sz="2400" i="0" u="none" dirty="0">
                <a:latin typeface="EB Garamond"/>
                <a:ea typeface="EB Garamond"/>
                <a:cs typeface="EB Garamond"/>
                <a:sym typeface="EB Garamond"/>
              </a:rPr>
              <a:t> lessons following the White Rose scheme. We work hard to challenge and support each child. </a:t>
            </a:r>
            <a:endParaRPr lang="en-US" dirty="0">
              <a:latin typeface="EB Garamond"/>
              <a:ea typeface="EB Garamond"/>
              <a:cs typeface="EB Garamond"/>
            </a:endParaRPr>
          </a:p>
          <a:p>
            <a:pPr marL="342900" indent="-342900">
              <a:buClr>
                <a:schemeClr val="dk1"/>
              </a:buClr>
              <a:buSzPts val="2400"/>
              <a:buFont typeface="Arial"/>
              <a:buChar char="•"/>
            </a:pPr>
            <a:r>
              <a:rPr lang="en-US" sz="2400" i="0" u="none" dirty="0">
                <a:latin typeface="EB Garamond"/>
                <a:ea typeface="EB Garamond"/>
                <a:cs typeface="EB Garamond"/>
                <a:sym typeface="EB Garamond"/>
              </a:rPr>
              <a:t>Challenge and </a:t>
            </a:r>
            <a:r>
              <a:rPr lang="en-US" sz="2400" dirty="0">
                <a:latin typeface="EB Garamond"/>
                <a:ea typeface="EB Garamond"/>
                <a:cs typeface="EB Garamond"/>
                <a:sym typeface="EB Garamond"/>
              </a:rPr>
              <a:t>problem-solving questions are</a:t>
            </a:r>
            <a:r>
              <a:rPr lang="en-US" sz="2400" i="0" u="none" dirty="0">
                <a:latin typeface="EB Garamond"/>
                <a:ea typeface="EB Garamond"/>
                <a:cs typeface="EB Garamond"/>
                <a:sym typeface="EB Garamond"/>
              </a:rPr>
              <a:t> </a:t>
            </a:r>
            <a:r>
              <a:rPr lang="en-US" sz="2400" dirty="0">
                <a:latin typeface="EB Garamond"/>
                <a:ea typeface="EB Garamond"/>
                <a:cs typeface="EB Garamond"/>
                <a:sym typeface="EB Garamond"/>
              </a:rPr>
              <a:t>included in </a:t>
            </a:r>
            <a:r>
              <a:rPr lang="en-US" sz="2400" dirty="0" err="1">
                <a:latin typeface="EB Garamond"/>
                <a:ea typeface="EB Garamond"/>
                <a:cs typeface="EB Garamond"/>
                <a:sym typeface="EB Garamond"/>
              </a:rPr>
              <a:t>Maths</a:t>
            </a:r>
            <a:r>
              <a:rPr lang="en-US" sz="2400" i="0" u="none" dirty="0">
                <a:latin typeface="EB Garamond"/>
                <a:ea typeface="EB Garamond"/>
                <a:cs typeface="EB Garamond"/>
                <a:sym typeface="EB Garamond"/>
              </a:rPr>
              <a:t> lessons and linked to everyday situations </a:t>
            </a:r>
            <a:r>
              <a:rPr lang="en-US" sz="2400" i="0" u="none" dirty="0" err="1">
                <a:latin typeface="EB Garamond"/>
                <a:ea typeface="EB Garamond"/>
                <a:cs typeface="EB Garamond"/>
                <a:sym typeface="EB Garamond"/>
              </a:rPr>
              <a:t>e.g</a:t>
            </a:r>
            <a:r>
              <a:rPr lang="en-US" sz="2400" i="0" u="none" dirty="0">
                <a:latin typeface="EB Garamond"/>
                <a:ea typeface="EB Garamond"/>
                <a:cs typeface="EB Garamond"/>
                <a:sym typeface="EB Garamond"/>
              </a:rPr>
              <a:t> money, time, weighing and measuring.</a:t>
            </a:r>
            <a:endParaRPr>
              <a:latin typeface="EB Garamond"/>
              <a:ea typeface="EB Garamond"/>
              <a:cs typeface="EB Garamond"/>
            </a:endParaRPr>
          </a:p>
          <a:p>
            <a:pPr marL="342900" marR="0" lvl="0" indent="-342900" algn="l" rtl="0">
              <a:lnSpc>
                <a:spcPct val="100000"/>
              </a:lnSpc>
              <a:spcBef>
                <a:spcPts val="800"/>
              </a:spcBef>
              <a:spcAft>
                <a:spcPts val="0"/>
              </a:spcAft>
              <a:buClr>
                <a:schemeClr val="dk1"/>
              </a:buClr>
              <a:buSzPts val="2400"/>
              <a:buFont typeface="Arial"/>
              <a:buChar char="•"/>
            </a:pPr>
            <a:r>
              <a:rPr lang="en-US" sz="2400" i="0" u="none" dirty="0">
                <a:latin typeface="EB Garamond"/>
                <a:ea typeface="EB Garamond"/>
                <a:cs typeface="EB Garamond"/>
                <a:sym typeface="EB Garamond"/>
              </a:rPr>
              <a:t>Lots of different equipment in the classroom for the children to use.</a:t>
            </a:r>
            <a:endParaRPr>
              <a:latin typeface="EB Garamond"/>
              <a:ea typeface="EB Garamond"/>
              <a:cs typeface="EB Garamond"/>
            </a:endParaRPr>
          </a:p>
          <a:p>
            <a:pPr marL="342900" indent="-342900">
              <a:buClr>
                <a:schemeClr val="dk1"/>
              </a:buClr>
              <a:buSzPts val="2400"/>
              <a:buFont typeface="Arial"/>
              <a:buChar char="•"/>
            </a:pPr>
            <a:r>
              <a:rPr lang="en-US" sz="2400" i="0" u="none" dirty="0">
                <a:latin typeface="EB Garamond"/>
                <a:ea typeface="EB Garamond"/>
                <a:cs typeface="EB Garamond"/>
                <a:sym typeface="EB Garamond"/>
              </a:rPr>
              <a:t>Number facts to be </a:t>
            </a:r>
            <a:r>
              <a:rPr lang="en-US" sz="2400" i="0" u="none" dirty="0" err="1">
                <a:latin typeface="EB Garamond"/>
                <a:ea typeface="EB Garamond"/>
                <a:cs typeface="EB Garamond"/>
                <a:sym typeface="EB Garamond"/>
              </a:rPr>
              <a:t>practised</a:t>
            </a:r>
            <a:r>
              <a:rPr lang="en-US" sz="2400" i="0" u="none" dirty="0">
                <a:latin typeface="EB Garamond"/>
                <a:ea typeface="EB Garamond"/>
                <a:cs typeface="EB Garamond"/>
                <a:sym typeface="EB Garamond"/>
              </a:rPr>
              <a:t> at home</a:t>
            </a:r>
            <a:r>
              <a:rPr lang="en-US" sz="2400" dirty="0">
                <a:latin typeface="EB Garamond"/>
                <a:ea typeface="EB Garamond"/>
                <a:cs typeface="EB Garamond"/>
                <a:sym typeface="EB Garamond"/>
              </a:rPr>
              <a:t> if possible</a:t>
            </a:r>
            <a:r>
              <a:rPr lang="en-US" sz="2400" i="0" u="none" dirty="0">
                <a:latin typeface="EB Garamond"/>
                <a:ea typeface="EB Garamond"/>
                <a:cs typeface="EB Garamond"/>
                <a:sym typeface="EB Garamond"/>
              </a:rPr>
              <a:t>.</a:t>
            </a:r>
            <a:endParaRPr dirty="0">
              <a:latin typeface="EB Garamond"/>
              <a:ea typeface="EB Garamond"/>
              <a:cs typeface="EB Garamond"/>
            </a:endParaRPr>
          </a:p>
          <a:p>
            <a:pPr marL="342900" marR="0" lvl="0" indent="-342900" algn="l" rtl="0">
              <a:lnSpc>
                <a:spcPct val="100000"/>
              </a:lnSpc>
              <a:spcBef>
                <a:spcPts val="800"/>
              </a:spcBef>
              <a:spcAft>
                <a:spcPts val="0"/>
              </a:spcAft>
              <a:buClr>
                <a:schemeClr val="dk1"/>
              </a:buClr>
              <a:buSzPts val="1600"/>
              <a:buFont typeface="Arial"/>
              <a:buNone/>
            </a:pPr>
            <a:endParaRPr sz="1600" b="1" i="0" u="none">
              <a:solidFill>
                <a:schemeClr val="dk1"/>
              </a:solidFill>
              <a:latin typeface="Libre Franklin"/>
              <a:ea typeface="Libre Franklin"/>
              <a:cs typeface="Libre Franklin"/>
              <a:sym typeface="Libre Franklin"/>
            </a:endParaRPr>
          </a:p>
          <a:p>
            <a:pPr marL="342900" marR="0" lvl="0" indent="-342900" algn="l" rtl="0">
              <a:lnSpc>
                <a:spcPct val="100000"/>
              </a:lnSpc>
              <a:spcBef>
                <a:spcPts val="800"/>
              </a:spcBef>
              <a:spcAft>
                <a:spcPts val="0"/>
              </a:spcAft>
              <a:buSzPts val="1400"/>
              <a:buNone/>
            </a:pPr>
            <a:endParaRPr sz="1600" b="1" i="0" u="none">
              <a:solidFill>
                <a:schemeClr val="dk1"/>
              </a:solidFill>
              <a:latin typeface="Libre Franklin"/>
              <a:ea typeface="Libre Franklin"/>
              <a:cs typeface="Libre Franklin"/>
              <a:sym typeface="Libre Franklin"/>
            </a:endParaRPr>
          </a:p>
        </p:txBody>
      </p:sp>
      <p:pic>
        <p:nvPicPr>
          <p:cNvPr id="133" name="Google Shape;133;p20"/>
          <p:cNvPicPr preferRelativeResize="0"/>
          <p:nvPr/>
        </p:nvPicPr>
        <p:blipFill>
          <a:blip r:embed="rId3">
            <a:alphaModFix/>
          </a:blip>
          <a:stretch>
            <a:fillRect/>
          </a:stretch>
        </p:blipFill>
        <p:spPr>
          <a:xfrm>
            <a:off x="6733875" y="5016050"/>
            <a:ext cx="2410125" cy="18419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21"/>
          <p:cNvSpPr txBox="1">
            <a:spLocks noGrp="1"/>
          </p:cNvSpPr>
          <p:nvPr>
            <p:ph type="title"/>
          </p:nvPr>
        </p:nvSpPr>
        <p:spPr>
          <a:xfrm>
            <a:off x="811225" y="183100"/>
            <a:ext cx="7521600" cy="5493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EB Garamond"/>
                <a:ea typeface="EB Garamond"/>
                <a:cs typeface="EB Garamond"/>
                <a:sym typeface="EB Garamond"/>
              </a:rPr>
              <a:t>ENGLISH</a:t>
            </a:r>
            <a:endParaRPr>
              <a:latin typeface="EB Garamond Medium"/>
              <a:ea typeface="EB Garamond Medium"/>
              <a:cs typeface="EB Garamond Medium"/>
              <a:sym typeface="EB Garamond Medium"/>
            </a:endParaRPr>
          </a:p>
        </p:txBody>
      </p:sp>
      <p:sp>
        <p:nvSpPr>
          <p:cNvPr id="139" name="Google Shape;139;p21"/>
          <p:cNvSpPr txBox="1">
            <a:spLocks noGrp="1"/>
          </p:cNvSpPr>
          <p:nvPr>
            <p:ph type="body" idx="1"/>
          </p:nvPr>
        </p:nvSpPr>
        <p:spPr>
          <a:xfrm>
            <a:off x="367962" y="732400"/>
            <a:ext cx="8208900" cy="44640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2100"/>
              <a:buFont typeface="Arial"/>
              <a:buChar char="•"/>
            </a:pPr>
            <a:r>
              <a:rPr lang="en-US" sz="2300" i="0" u="none" dirty="0">
                <a:latin typeface="EB Garamond"/>
                <a:ea typeface="EB Garamond"/>
                <a:cs typeface="EB Garamond"/>
                <a:sym typeface="EB Garamond"/>
              </a:rPr>
              <a:t>Daily English lessons following Ready, Steady, Write scheme. </a:t>
            </a:r>
            <a:endParaRPr lang="en-US" sz="1800" dirty="0">
              <a:latin typeface="EB Garamond"/>
              <a:ea typeface="EB Garamond"/>
              <a:cs typeface="EB Garamond"/>
            </a:endParaRPr>
          </a:p>
          <a:p>
            <a:pPr marL="0" marR="0" lvl="0" indent="0" algn="l" rtl="0">
              <a:lnSpc>
                <a:spcPct val="100000"/>
              </a:lnSpc>
              <a:spcBef>
                <a:spcPts val="0"/>
              </a:spcBef>
              <a:spcAft>
                <a:spcPts val="0"/>
              </a:spcAft>
              <a:buClr>
                <a:schemeClr val="dk1"/>
              </a:buClr>
              <a:buSzPts val="2100"/>
              <a:buFont typeface="Arial"/>
              <a:buNone/>
            </a:pPr>
            <a:endParaRPr sz="2300">
              <a:latin typeface="EB Garamond"/>
              <a:ea typeface="EB Garamond"/>
              <a:cs typeface="EB Garamond"/>
              <a:sym typeface="EB Garamond"/>
            </a:endParaRPr>
          </a:p>
          <a:p>
            <a:pPr marL="342900" indent="-342900">
              <a:spcBef>
                <a:spcPts val="0"/>
              </a:spcBef>
              <a:buClr>
                <a:schemeClr val="dk1"/>
              </a:buClr>
              <a:buSzPts val="2100"/>
              <a:buFont typeface="Arial"/>
              <a:buChar char="•"/>
            </a:pPr>
            <a:r>
              <a:rPr lang="en-US" sz="2300" i="0" u="none" dirty="0">
                <a:latin typeface="EB Garamond"/>
                <a:ea typeface="EB Garamond"/>
                <a:cs typeface="EB Garamond"/>
                <a:sym typeface="EB Garamond"/>
              </a:rPr>
              <a:t>Daily Guided Reading sessions </a:t>
            </a:r>
            <a:r>
              <a:rPr lang="en-US" sz="2300" dirty="0">
                <a:latin typeface="EB Garamond"/>
                <a:ea typeface="EB Garamond"/>
                <a:cs typeface="EB Garamond"/>
                <a:sym typeface="EB Garamond"/>
              </a:rPr>
              <a:t>in pairs.</a:t>
            </a:r>
            <a:endParaRPr sz="1800" dirty="0">
              <a:latin typeface="EB Garamond"/>
              <a:ea typeface="EB Garamond"/>
              <a:cs typeface="EB Garamond"/>
            </a:endParaRPr>
          </a:p>
          <a:p>
            <a:pPr marL="342900" marR="0" lvl="0" indent="-342900" algn="l" rtl="0">
              <a:lnSpc>
                <a:spcPct val="100000"/>
              </a:lnSpc>
              <a:spcBef>
                <a:spcPts val="0"/>
              </a:spcBef>
              <a:spcAft>
                <a:spcPts val="0"/>
              </a:spcAft>
              <a:buClr>
                <a:schemeClr val="dk1"/>
              </a:buClr>
              <a:buSzPts val="2100"/>
              <a:buFont typeface="Arial"/>
              <a:buNone/>
            </a:pPr>
            <a:endParaRPr sz="2300" i="0" u="none">
              <a:solidFill>
                <a:schemeClr val="dk1"/>
              </a:solidFill>
              <a:latin typeface="EB Garamond"/>
              <a:ea typeface="EB Garamond"/>
              <a:cs typeface="EB Garamond"/>
              <a:sym typeface="EB Garamond"/>
            </a:endParaRPr>
          </a:p>
          <a:p>
            <a:pPr marL="342900" marR="0" lvl="0" indent="-342900" algn="l" rtl="0">
              <a:lnSpc>
                <a:spcPct val="100000"/>
              </a:lnSpc>
              <a:spcBef>
                <a:spcPts val="0"/>
              </a:spcBef>
              <a:spcAft>
                <a:spcPts val="0"/>
              </a:spcAft>
              <a:buClr>
                <a:schemeClr val="dk1"/>
              </a:buClr>
              <a:buSzPts val="2100"/>
              <a:buFont typeface="Arial"/>
              <a:buChar char="•"/>
            </a:pPr>
            <a:r>
              <a:rPr lang="en-US" sz="2300" i="0" u="none" dirty="0">
                <a:latin typeface="EB Garamond"/>
                <a:ea typeface="EB Garamond"/>
                <a:cs typeface="EB Garamond"/>
                <a:sym typeface="EB Garamond"/>
              </a:rPr>
              <a:t>We work hard to challenge and support each child. </a:t>
            </a:r>
            <a:endParaRPr sz="1800" dirty="0">
              <a:latin typeface="EB Garamond"/>
              <a:ea typeface="EB Garamond"/>
              <a:cs typeface="EB Garamond"/>
            </a:endParaRPr>
          </a:p>
          <a:p>
            <a:pPr marL="342900" marR="0" lvl="0" indent="-342900" algn="l" rtl="0">
              <a:lnSpc>
                <a:spcPct val="100000"/>
              </a:lnSpc>
              <a:spcBef>
                <a:spcPts val="800"/>
              </a:spcBef>
              <a:spcAft>
                <a:spcPts val="0"/>
              </a:spcAft>
              <a:buClr>
                <a:schemeClr val="dk1"/>
              </a:buClr>
              <a:buSzPts val="2100"/>
              <a:buFont typeface="Arial"/>
              <a:buChar char="•"/>
            </a:pPr>
            <a:r>
              <a:rPr lang="en-US" sz="2300" i="0" u="none" dirty="0">
                <a:latin typeface="EB Garamond"/>
                <a:ea typeface="EB Garamond"/>
                <a:cs typeface="EB Garamond"/>
                <a:sym typeface="EB Garamond"/>
              </a:rPr>
              <a:t>We put a strong emphasis on presentation and encourage all children to take pride in their work</a:t>
            </a:r>
            <a:r>
              <a:rPr lang="en-US" sz="2300" dirty="0">
                <a:latin typeface="EB Garamond"/>
                <a:ea typeface="EB Garamond"/>
                <a:cs typeface="EB Garamond"/>
                <a:sym typeface="EB Garamond"/>
              </a:rPr>
              <a:t>.</a:t>
            </a:r>
            <a:endParaRPr sz="1800">
              <a:latin typeface="EB Garamond"/>
              <a:ea typeface="EB Garamond"/>
              <a:cs typeface="EB Garamond"/>
            </a:endParaRPr>
          </a:p>
          <a:p>
            <a:pPr marL="342900" marR="0" lvl="0" indent="-342900" algn="l" rtl="0">
              <a:lnSpc>
                <a:spcPct val="100000"/>
              </a:lnSpc>
              <a:spcBef>
                <a:spcPts val="800"/>
              </a:spcBef>
              <a:spcAft>
                <a:spcPts val="0"/>
              </a:spcAft>
              <a:buClr>
                <a:schemeClr val="dk1"/>
              </a:buClr>
              <a:buSzPts val="2100"/>
              <a:buFont typeface="Arial"/>
              <a:buChar char="•"/>
            </a:pPr>
            <a:r>
              <a:rPr lang="en-US" sz="2300" dirty="0">
                <a:latin typeface="EB Garamond"/>
                <a:ea typeface="EB Garamond"/>
                <a:cs typeface="EB Garamond"/>
                <a:sym typeface="EB Garamond"/>
              </a:rPr>
              <a:t>G</a:t>
            </a:r>
            <a:r>
              <a:rPr lang="en-US" sz="2300" i="0" u="none" dirty="0">
                <a:latin typeface="EB Garamond"/>
                <a:ea typeface="EB Garamond"/>
                <a:cs typeface="EB Garamond"/>
                <a:sym typeface="EB Garamond"/>
              </a:rPr>
              <a:t>rammar and punctuation teaching is implemented throughout English lessons.</a:t>
            </a:r>
            <a:endParaRPr sz="1800" dirty="0">
              <a:latin typeface="EB Garamond"/>
              <a:ea typeface="EB Garamond"/>
              <a:cs typeface="EB Garamond"/>
            </a:endParaRPr>
          </a:p>
          <a:p>
            <a:pPr marL="342900" indent="-342900">
              <a:buClr>
                <a:schemeClr val="dk1"/>
              </a:buClr>
              <a:buSzPts val="2100"/>
              <a:buFont typeface="Arial"/>
              <a:buChar char="•"/>
            </a:pPr>
            <a:r>
              <a:rPr lang="en-US" sz="2300" dirty="0">
                <a:latin typeface="EB Garamond"/>
                <a:ea typeface="EB Garamond"/>
                <a:cs typeface="EB Garamond"/>
                <a:sym typeface="EB Garamond"/>
              </a:rPr>
              <a:t>Handwriting is taught using the Kinetic Letters scheme.</a:t>
            </a:r>
            <a:endParaRPr sz="1800" dirty="0">
              <a:latin typeface="EB Garamond"/>
              <a:ea typeface="EB Garamond"/>
              <a:cs typeface="EB Garamond"/>
            </a:endParaRPr>
          </a:p>
          <a:p>
            <a:pPr marL="342900" marR="0" lvl="0" indent="-342900" algn="l" rtl="0">
              <a:lnSpc>
                <a:spcPct val="100000"/>
              </a:lnSpc>
              <a:spcBef>
                <a:spcPts val="800"/>
              </a:spcBef>
              <a:spcAft>
                <a:spcPts val="0"/>
              </a:spcAft>
              <a:buClr>
                <a:schemeClr val="dk1"/>
              </a:buClr>
              <a:buSzPts val="2400"/>
              <a:buFont typeface="Arial"/>
              <a:buNone/>
            </a:pPr>
            <a:endParaRPr sz="2400" b="0" i="0" u="none">
              <a:solidFill>
                <a:schemeClr val="dk1"/>
              </a:solidFill>
              <a:latin typeface="Arial"/>
              <a:ea typeface="Arial"/>
              <a:cs typeface="Arial"/>
              <a:sym typeface="Arial"/>
            </a:endParaRPr>
          </a:p>
          <a:p>
            <a:pPr marL="342900" marR="0" lvl="0" indent="-342900" algn="l" rtl="0">
              <a:lnSpc>
                <a:spcPct val="100000"/>
              </a:lnSpc>
              <a:spcBef>
                <a:spcPts val="800"/>
              </a:spcBef>
              <a:spcAft>
                <a:spcPts val="0"/>
              </a:spcAft>
              <a:buSzPts val="1400"/>
              <a:buNone/>
            </a:pPr>
            <a:endParaRPr sz="2400" b="0" i="0" u="none">
              <a:solidFill>
                <a:schemeClr val="dk1"/>
              </a:solidFill>
              <a:latin typeface="Arial"/>
              <a:ea typeface="Arial"/>
              <a:cs typeface="Arial"/>
              <a:sym typeface="Arial"/>
            </a:endParaRPr>
          </a:p>
        </p:txBody>
      </p:sp>
      <p:pic>
        <p:nvPicPr>
          <p:cNvPr id="140" name="Google Shape;140;p21"/>
          <p:cNvPicPr preferRelativeResize="0"/>
          <p:nvPr/>
        </p:nvPicPr>
        <p:blipFill>
          <a:blip r:embed="rId3">
            <a:alphaModFix/>
          </a:blip>
          <a:stretch>
            <a:fillRect/>
          </a:stretch>
        </p:blipFill>
        <p:spPr>
          <a:xfrm>
            <a:off x="7059948" y="5060175"/>
            <a:ext cx="2084052" cy="17978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22"/>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EB Garamond"/>
                <a:ea typeface="EB Garamond"/>
                <a:cs typeface="EB Garamond"/>
                <a:sym typeface="EB Garamond"/>
              </a:rPr>
              <a:t>READING</a:t>
            </a:r>
            <a:endParaRPr>
              <a:latin typeface="EB Garamond Medium"/>
              <a:ea typeface="EB Garamond Medium"/>
              <a:cs typeface="EB Garamond Medium"/>
              <a:sym typeface="EB Garamond Medium"/>
            </a:endParaRPr>
          </a:p>
        </p:txBody>
      </p:sp>
      <p:sp>
        <p:nvSpPr>
          <p:cNvPr id="146" name="Google Shape;146;p22"/>
          <p:cNvSpPr txBox="1">
            <a:spLocks noGrp="1"/>
          </p:cNvSpPr>
          <p:nvPr>
            <p:ph type="body" idx="1"/>
          </p:nvPr>
        </p:nvSpPr>
        <p:spPr>
          <a:xfrm>
            <a:off x="252463" y="914400"/>
            <a:ext cx="8661300" cy="3579900"/>
          </a:xfrm>
          <a:prstGeom prst="rect">
            <a:avLst/>
          </a:prstGeom>
          <a:noFill/>
          <a:ln>
            <a:noFill/>
          </a:ln>
        </p:spPr>
        <p:txBody>
          <a:bodyPr spcFirstLastPara="1" wrap="square" lIns="91425" tIns="45700" rIns="91425" bIns="45700" anchor="t" anchorCtr="0">
            <a:noAutofit/>
          </a:bodyPr>
          <a:lstStyle/>
          <a:p>
            <a:pPr marL="342900" indent="-342900">
              <a:spcBef>
                <a:spcPts val="0"/>
              </a:spcBef>
              <a:buClr>
                <a:schemeClr val="dk1"/>
              </a:buClr>
              <a:buSzPts val="2000"/>
              <a:buChar char="•"/>
            </a:pPr>
            <a:r>
              <a:rPr lang="en-US" sz="2400" i="0" u="none" dirty="0">
                <a:latin typeface="EB Garamond"/>
                <a:ea typeface="EB Garamond"/>
                <a:cs typeface="EB Garamond"/>
                <a:sym typeface="EB Garamond"/>
              </a:rPr>
              <a:t>Please read with your child every day. Reading books are changed by </a:t>
            </a:r>
            <a:r>
              <a:rPr lang="en-US" sz="2400" dirty="0">
                <a:latin typeface="EB Garamond"/>
                <a:ea typeface="EB Garamond"/>
                <a:cs typeface="EB Garamond"/>
                <a:sym typeface="EB Garamond"/>
              </a:rPr>
              <a:t>us on a Friday. They</a:t>
            </a:r>
            <a:r>
              <a:rPr lang="en-US" sz="2400" i="0" u="none" dirty="0">
                <a:latin typeface="EB Garamond"/>
                <a:ea typeface="EB Garamond"/>
                <a:cs typeface="EB Garamond"/>
                <a:sym typeface="EB Garamond"/>
              </a:rPr>
              <a:t> need to be in school </a:t>
            </a:r>
            <a:r>
              <a:rPr lang="en-US" sz="2400" dirty="0">
                <a:latin typeface="EB Garamond"/>
                <a:ea typeface="EB Garamond"/>
                <a:cs typeface="EB Garamond"/>
                <a:sym typeface="EB Garamond"/>
              </a:rPr>
              <a:t>every day</a:t>
            </a:r>
            <a:r>
              <a:rPr lang="en-US" sz="2400" i="0" u="none" dirty="0">
                <a:latin typeface="EB Garamond"/>
                <a:ea typeface="EB Garamond"/>
                <a:cs typeface="EB Garamond"/>
                <a:sym typeface="EB Garamond"/>
              </a:rPr>
              <a:t>.</a:t>
            </a:r>
            <a:endParaRPr lang="en-US" sz="2400">
              <a:latin typeface="EB Garamond"/>
              <a:ea typeface="EB Garamond"/>
              <a:cs typeface="EB Garamond"/>
            </a:endParaRPr>
          </a:p>
          <a:p>
            <a:pPr marL="342900" marR="0" lvl="0" indent="-342900" algn="l" rtl="0">
              <a:lnSpc>
                <a:spcPct val="100000"/>
              </a:lnSpc>
              <a:spcBef>
                <a:spcPts val="800"/>
              </a:spcBef>
              <a:spcAft>
                <a:spcPts val="0"/>
              </a:spcAft>
              <a:buClr>
                <a:schemeClr val="dk1"/>
              </a:buClr>
              <a:buSzPts val="2000"/>
              <a:buFont typeface="Arial"/>
              <a:buChar char="•"/>
            </a:pPr>
            <a:r>
              <a:rPr lang="en-US" sz="2400" dirty="0">
                <a:latin typeface="EB Garamond"/>
                <a:ea typeface="EB Garamond"/>
                <a:cs typeface="EB Garamond"/>
                <a:sym typeface="EB Garamond"/>
              </a:rPr>
              <a:t>We are c</a:t>
            </a:r>
            <a:r>
              <a:rPr lang="en-US" sz="2400" i="0" u="none" dirty="0">
                <a:latin typeface="EB Garamond"/>
                <a:ea typeface="EB Garamond"/>
                <a:cs typeface="EB Garamond"/>
                <a:sym typeface="EB Garamond"/>
              </a:rPr>
              <a:t>ontinually assessing children’s reading to ensure the</a:t>
            </a:r>
            <a:r>
              <a:rPr lang="en-US" sz="2400" dirty="0">
                <a:latin typeface="EB Garamond"/>
                <a:ea typeface="EB Garamond"/>
                <a:cs typeface="EB Garamond"/>
                <a:sym typeface="EB Garamond"/>
              </a:rPr>
              <a:t>y </a:t>
            </a:r>
            <a:r>
              <a:rPr lang="en-US" sz="2400" i="0" u="none" dirty="0">
                <a:latin typeface="EB Garamond"/>
                <a:ea typeface="EB Garamond"/>
                <a:cs typeface="EB Garamond"/>
                <a:sym typeface="EB Garamond"/>
              </a:rPr>
              <a:t>are at the correct level.</a:t>
            </a:r>
            <a:endParaRPr sz="2400" i="0" u="none" dirty="0">
              <a:latin typeface="EB Garamond"/>
              <a:ea typeface="EB Garamond"/>
              <a:cs typeface="EB Garamond"/>
            </a:endParaRPr>
          </a:p>
          <a:p>
            <a:pPr marL="342900" indent="-342900">
              <a:buClr>
                <a:schemeClr val="dk1"/>
              </a:buClr>
              <a:buSzPts val="2000"/>
              <a:buFont typeface="Arial"/>
              <a:buChar char="•"/>
            </a:pPr>
            <a:r>
              <a:rPr lang="en-US" sz="2400" i="0" u="none" dirty="0">
                <a:latin typeface="EB Garamond"/>
                <a:ea typeface="EB Garamond"/>
                <a:cs typeface="EB Garamond"/>
                <a:sym typeface="EB Garamond"/>
              </a:rPr>
              <a:t> If you would like to be a reading helper or would like support with reading strategies for your child, please </a:t>
            </a:r>
            <a:r>
              <a:rPr lang="en-US" sz="2400" dirty="0">
                <a:latin typeface="EB Garamond"/>
                <a:ea typeface="EB Garamond"/>
                <a:cs typeface="EB Garamond"/>
                <a:sym typeface="EB Garamond"/>
              </a:rPr>
              <a:t>get in touch</a:t>
            </a:r>
            <a:r>
              <a:rPr lang="en-US" sz="2400" i="0" u="none" dirty="0">
                <a:latin typeface="EB Garamond"/>
                <a:ea typeface="EB Garamond"/>
                <a:cs typeface="EB Garamond"/>
                <a:sym typeface="EB Garamond"/>
              </a:rPr>
              <a:t>.</a:t>
            </a:r>
            <a:endParaRPr sz="2400" dirty="0">
              <a:latin typeface="EB Garamond"/>
              <a:ea typeface="EB Garamond"/>
              <a:cs typeface="EB Garamond"/>
            </a:endParaRPr>
          </a:p>
          <a:p>
            <a:pPr marL="342900" marR="0" lvl="0" indent="-342900" algn="l" rtl="0">
              <a:lnSpc>
                <a:spcPct val="100000"/>
              </a:lnSpc>
              <a:spcBef>
                <a:spcPts val="800"/>
              </a:spcBef>
              <a:spcAft>
                <a:spcPts val="0"/>
              </a:spcAft>
              <a:buClr>
                <a:schemeClr val="dk1"/>
              </a:buClr>
              <a:buSzPts val="2000"/>
              <a:buFont typeface="Arial"/>
              <a:buChar char="•"/>
            </a:pPr>
            <a:r>
              <a:rPr lang="en-US" sz="2400" dirty="0">
                <a:latin typeface="EB Garamond"/>
                <a:ea typeface="EB Garamond"/>
                <a:cs typeface="EB Garamond"/>
                <a:sym typeface="EB Garamond"/>
              </a:rPr>
              <a:t>Please encourage your child to read at home to develop their love of reading. </a:t>
            </a:r>
            <a:endParaRPr sz="2400" dirty="0">
              <a:latin typeface="EB Garamond"/>
              <a:ea typeface="EB Garamond"/>
              <a:cs typeface="EB Garamond"/>
            </a:endParaRPr>
          </a:p>
          <a:p>
            <a:pPr marL="342900" marR="0" lvl="0" indent="-342900" algn="l" rtl="0">
              <a:lnSpc>
                <a:spcPct val="100000"/>
              </a:lnSpc>
              <a:spcBef>
                <a:spcPts val="800"/>
              </a:spcBef>
              <a:spcAft>
                <a:spcPts val="0"/>
              </a:spcAft>
              <a:buSzPts val="1400"/>
              <a:buNone/>
            </a:pPr>
            <a:endParaRPr sz="2000" b="0" i="0" u="none">
              <a:solidFill>
                <a:schemeClr val="dk1"/>
              </a:solidFill>
              <a:latin typeface="Arial"/>
              <a:ea typeface="Arial"/>
              <a:cs typeface="Arial"/>
              <a:sym typeface="Arial"/>
            </a:endParaRPr>
          </a:p>
        </p:txBody>
      </p:sp>
      <p:pic>
        <p:nvPicPr>
          <p:cNvPr id="147" name="Google Shape;147;p22"/>
          <p:cNvPicPr preferRelativeResize="0"/>
          <p:nvPr/>
        </p:nvPicPr>
        <p:blipFill>
          <a:blip r:embed="rId3">
            <a:alphaModFix/>
          </a:blip>
          <a:stretch>
            <a:fillRect/>
          </a:stretch>
        </p:blipFill>
        <p:spPr>
          <a:xfrm>
            <a:off x="7085100" y="4799100"/>
            <a:ext cx="2058900" cy="20589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6AE49-9B23-48DD-7371-EA93907AE13F}"/>
              </a:ext>
            </a:extLst>
          </p:cNvPr>
          <p:cNvSpPr>
            <a:spLocks noGrp="1"/>
          </p:cNvSpPr>
          <p:nvPr>
            <p:ph type="title"/>
          </p:nvPr>
        </p:nvSpPr>
        <p:spPr/>
        <p:txBody>
          <a:bodyPr/>
          <a:lstStyle/>
          <a:p>
            <a:r>
              <a:rPr lang="en-US" sz="3200" b="1" u="sng" dirty="0">
                <a:latin typeface="EB Garamond"/>
              </a:rPr>
              <a:t>TRIPS</a:t>
            </a:r>
          </a:p>
        </p:txBody>
      </p:sp>
      <p:sp>
        <p:nvSpPr>
          <p:cNvPr id="3" name="Text Placeholder 2">
            <a:extLst>
              <a:ext uri="{FF2B5EF4-FFF2-40B4-BE49-F238E27FC236}">
                <a16:creationId xmlns:a16="http://schemas.microsoft.com/office/drawing/2014/main" id="{8D8DBBDC-5FD4-B04E-FDE0-2DFB598CD0A1}"/>
              </a:ext>
            </a:extLst>
          </p:cNvPr>
          <p:cNvSpPr>
            <a:spLocks noGrp="1"/>
          </p:cNvSpPr>
          <p:nvPr>
            <p:ph type="body" idx="1"/>
          </p:nvPr>
        </p:nvSpPr>
        <p:spPr/>
        <p:txBody>
          <a:bodyPr/>
          <a:lstStyle/>
          <a:p>
            <a:pPr marL="514350" indent="-285750">
              <a:buChar char="•"/>
            </a:pPr>
            <a:r>
              <a:rPr lang="en-US" sz="2400" dirty="0">
                <a:latin typeface="EB Garamond"/>
              </a:rPr>
              <a:t>You will be sent the dates for upcoming trips as soon as they are confirmed! </a:t>
            </a:r>
            <a:endParaRPr lang="en-US"/>
          </a:p>
          <a:p>
            <a:pPr marL="514350" indent="-285750">
              <a:buChar char="•"/>
            </a:pPr>
            <a:r>
              <a:rPr lang="en-US" sz="2400" dirty="0">
                <a:latin typeface="EB Garamond"/>
              </a:rPr>
              <a:t>Toy workshop visit to school (Wycombe Museum) during Autumn term</a:t>
            </a:r>
          </a:p>
          <a:p>
            <a:pPr marL="514350" indent="-285750">
              <a:buChar char="•"/>
            </a:pPr>
            <a:endParaRPr lang="en-US" sz="2400" dirty="0">
              <a:latin typeface="EB Garamond"/>
            </a:endParaRPr>
          </a:p>
        </p:txBody>
      </p:sp>
      <p:pic>
        <p:nvPicPr>
          <p:cNvPr id="4" name="Picture 3" descr="Theater Clipart PNG, Vector, PSD, and Clipart With ...">
            <a:extLst>
              <a:ext uri="{FF2B5EF4-FFF2-40B4-BE49-F238E27FC236}">
                <a16:creationId xmlns:a16="http://schemas.microsoft.com/office/drawing/2014/main" id="{6FF63938-393D-9459-AF48-5F9ACE48E9AA}"/>
              </a:ext>
            </a:extLst>
          </p:cNvPr>
          <p:cNvPicPr>
            <a:picLocks noChangeAspect="1"/>
          </p:cNvPicPr>
          <p:nvPr/>
        </p:nvPicPr>
        <p:blipFill>
          <a:blip r:embed="rId2"/>
          <a:stretch>
            <a:fillRect/>
          </a:stretch>
        </p:blipFill>
        <p:spPr>
          <a:xfrm>
            <a:off x="7085117" y="5028660"/>
            <a:ext cx="2063145" cy="1890963"/>
          </a:xfrm>
          <a:prstGeom prst="rect">
            <a:avLst/>
          </a:prstGeom>
        </p:spPr>
      </p:pic>
    </p:spTree>
    <p:extLst>
      <p:ext uri="{BB962C8B-B14F-4D97-AF65-F5344CB8AC3E}">
        <p14:creationId xmlns:p14="http://schemas.microsoft.com/office/powerpoint/2010/main" val="37316285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4AAB3-3514-4F8B-14EA-7DFADDAF4595}"/>
              </a:ext>
            </a:extLst>
          </p:cNvPr>
          <p:cNvSpPr>
            <a:spLocks noGrp="1"/>
          </p:cNvSpPr>
          <p:nvPr>
            <p:ph type="title"/>
          </p:nvPr>
        </p:nvSpPr>
        <p:spPr>
          <a:xfrm>
            <a:off x="512064" y="354239"/>
            <a:ext cx="7521575" cy="549275"/>
          </a:xfrm>
        </p:spPr>
        <p:txBody>
          <a:bodyPr/>
          <a:lstStyle/>
          <a:p>
            <a:r>
              <a:rPr lang="en-GB" sz="3000" b="1" u="sng" dirty="0">
                <a:solidFill>
                  <a:schemeClr val="tx1"/>
                </a:solidFill>
                <a:latin typeface="EB Garamond"/>
                <a:ea typeface="Arimo"/>
                <a:cs typeface="Arimo"/>
              </a:rPr>
              <a:t>SAFEGUARDING</a:t>
            </a:r>
            <a:endParaRPr lang="en-US" dirty="0">
              <a:solidFill>
                <a:schemeClr val="tx1"/>
              </a:solidFill>
            </a:endParaRPr>
          </a:p>
        </p:txBody>
      </p:sp>
      <p:sp>
        <p:nvSpPr>
          <p:cNvPr id="3" name="TextBox 2">
            <a:extLst>
              <a:ext uri="{FF2B5EF4-FFF2-40B4-BE49-F238E27FC236}">
                <a16:creationId xmlns:a16="http://schemas.microsoft.com/office/drawing/2014/main" id="{C22C176B-28F6-BFBC-46E7-0E4C3308832E}"/>
              </a:ext>
            </a:extLst>
          </p:cNvPr>
          <p:cNvSpPr txBox="1"/>
          <p:nvPr/>
        </p:nvSpPr>
        <p:spPr>
          <a:xfrm>
            <a:off x="512063" y="1014984"/>
            <a:ext cx="8370679" cy="4493538"/>
          </a:xfrm>
          <a:prstGeom prst="rect">
            <a:avLst/>
          </a:prstGeom>
          <a:noFill/>
        </p:spPr>
        <p:txBody>
          <a:bodyPr wrap="square" lIns="91440" tIns="45720" rIns="91440" bIns="45720" rtlCol="0" anchor="t">
            <a:spAutoFit/>
          </a:bodyPr>
          <a:lstStyle/>
          <a:p>
            <a:pPr marL="342900" indent="-342900" algn="l" fontAlgn="t">
              <a:buChar char="•"/>
            </a:pPr>
            <a:r>
              <a:rPr lang="en-US" sz="2000" b="1" i="0" dirty="0">
                <a:solidFill>
                  <a:schemeClr val="tx1"/>
                </a:solidFill>
                <a:effectLst/>
                <a:latin typeface="EB Garamond"/>
                <a:ea typeface="Arimo"/>
                <a:cs typeface="Arimo"/>
              </a:rPr>
              <a:t>The Designated Leaders for Safeguarding (DSL) are </a:t>
            </a:r>
            <a:r>
              <a:rPr lang="en-US" sz="2000" b="1" i="0" err="1">
                <a:solidFill>
                  <a:schemeClr val="tx1"/>
                </a:solidFill>
                <a:effectLst/>
                <a:latin typeface="EB Garamond"/>
                <a:ea typeface="Arimo"/>
                <a:cs typeface="Arimo"/>
              </a:rPr>
              <a:t>Mrs</a:t>
            </a:r>
            <a:r>
              <a:rPr lang="en-US" sz="2000" b="1" i="0" dirty="0">
                <a:solidFill>
                  <a:schemeClr val="tx1"/>
                </a:solidFill>
                <a:effectLst/>
                <a:latin typeface="EB Garamond"/>
                <a:ea typeface="Arimo"/>
                <a:cs typeface="Arimo"/>
              </a:rPr>
              <a:t> Jane Byron, </a:t>
            </a:r>
            <a:r>
              <a:rPr lang="en-US" sz="2000" b="1" i="0" err="1">
                <a:solidFill>
                  <a:schemeClr val="tx1"/>
                </a:solidFill>
                <a:effectLst/>
                <a:latin typeface="EB Garamond"/>
                <a:ea typeface="Arimo"/>
                <a:cs typeface="Arimo"/>
              </a:rPr>
              <a:t>Mrs</a:t>
            </a:r>
            <a:r>
              <a:rPr lang="en-US" sz="2000" b="1" i="0" dirty="0">
                <a:solidFill>
                  <a:schemeClr val="tx1"/>
                </a:solidFill>
                <a:effectLst/>
                <a:latin typeface="EB Garamond"/>
                <a:ea typeface="Arimo"/>
                <a:cs typeface="Arimo"/>
              </a:rPr>
              <a:t> Karen Byer, </a:t>
            </a:r>
            <a:r>
              <a:rPr lang="en-US" sz="2000" b="1" i="0" err="1">
                <a:solidFill>
                  <a:schemeClr val="tx1"/>
                </a:solidFill>
                <a:effectLst/>
                <a:latin typeface="EB Garamond"/>
                <a:ea typeface="Arimo"/>
                <a:cs typeface="Arimo"/>
              </a:rPr>
              <a:t>Mrs</a:t>
            </a:r>
            <a:r>
              <a:rPr lang="en-US" sz="2000" b="1" i="0" dirty="0">
                <a:solidFill>
                  <a:schemeClr val="tx1"/>
                </a:solidFill>
                <a:effectLst/>
                <a:latin typeface="EB Garamond"/>
                <a:ea typeface="Arimo"/>
                <a:cs typeface="Arimo"/>
              </a:rPr>
              <a:t> Nazia Khawaja and </a:t>
            </a:r>
            <a:r>
              <a:rPr lang="en-US" sz="2000" b="1" i="0" err="1">
                <a:solidFill>
                  <a:schemeClr val="tx1"/>
                </a:solidFill>
                <a:effectLst/>
                <a:latin typeface="EB Garamond"/>
                <a:ea typeface="Arimo"/>
                <a:cs typeface="Arimo"/>
              </a:rPr>
              <a:t>Mrs</a:t>
            </a:r>
            <a:r>
              <a:rPr lang="en-US" sz="2000" b="1" i="0" dirty="0">
                <a:solidFill>
                  <a:schemeClr val="tx1"/>
                </a:solidFill>
                <a:effectLst/>
                <a:latin typeface="EB Garamond"/>
                <a:ea typeface="Arimo"/>
                <a:cs typeface="Arimo"/>
              </a:rPr>
              <a:t> Lisa Dempsey are additional DSLs.</a:t>
            </a:r>
            <a:endParaRPr lang="en-US">
              <a:solidFill>
                <a:schemeClr val="tx1"/>
              </a:solidFill>
            </a:endParaRPr>
          </a:p>
          <a:p>
            <a:pPr marL="342900" indent="-342900">
              <a:buChar char="•"/>
            </a:pPr>
            <a:endParaRPr lang="en-US" sz="2000" b="1" dirty="0">
              <a:solidFill>
                <a:schemeClr val="tx1"/>
              </a:solidFill>
              <a:latin typeface="EB Garamond"/>
              <a:ea typeface="Arimo"/>
              <a:cs typeface="Arimo"/>
            </a:endParaRPr>
          </a:p>
          <a:p>
            <a:pPr marL="285750" indent="-285750" algn="l" fontAlgn="t">
              <a:buChar char="•"/>
            </a:pPr>
            <a:r>
              <a:rPr lang="en-US" sz="2000" b="1" i="0" dirty="0">
                <a:solidFill>
                  <a:schemeClr val="tx1"/>
                </a:solidFill>
                <a:effectLst/>
                <a:latin typeface="EB Garamond"/>
                <a:ea typeface="Arimo"/>
                <a:cs typeface="Arimo"/>
              </a:rPr>
              <a:t>At Foxes Piece, the health, safety and well-being of every child is of paramount concern. We listen to our pupils and take seriously what they tell us. Our aim is that children will enjoy their time as pupils in our school.</a:t>
            </a:r>
          </a:p>
          <a:p>
            <a:pPr marL="342900" indent="-342900" algn="l" fontAlgn="t">
              <a:buChar char="•"/>
            </a:pPr>
            <a:r>
              <a:rPr lang="en-US" sz="2000" b="1" dirty="0">
                <a:latin typeface="EB Garamond"/>
                <a:ea typeface="EB Garamond"/>
                <a:cs typeface="Arimo"/>
              </a:rPr>
              <a:t>We want to work in partnership with everyone to help children achieve their full potential and make a positive contribution.</a:t>
            </a:r>
          </a:p>
          <a:p>
            <a:pPr algn="l" fontAlgn="t"/>
            <a:endParaRPr lang="en-US" sz="3200" b="1" i="0" dirty="0">
              <a:solidFill>
                <a:srgbClr val="565656"/>
              </a:solidFill>
              <a:effectLst/>
              <a:latin typeface="EB Garamond"/>
              <a:ea typeface="Arimo" panose="020B0604020202020204" charset="0"/>
              <a:cs typeface="Arimo" panose="020B0604020202020204" charset="0"/>
            </a:endParaRPr>
          </a:p>
          <a:p>
            <a:pPr algn="ctr" fontAlgn="t"/>
            <a:r>
              <a:rPr lang="en-US" sz="2000" b="1" dirty="0">
                <a:latin typeface="EB Garamond"/>
                <a:ea typeface="EB Garamond"/>
                <a:cs typeface="Arimo"/>
              </a:rPr>
              <a:t>For all safeguarding related queries please email -</a:t>
            </a:r>
          </a:p>
          <a:p>
            <a:pPr algn="ctr" fontAlgn="t"/>
            <a:r>
              <a:rPr lang="en-US" sz="2000" b="1" dirty="0">
                <a:latin typeface="EB Garamond"/>
                <a:ea typeface="EB Garamond"/>
                <a:cs typeface="Arimo"/>
              </a:rPr>
              <a:t>       safeguarding@foxespiece.co.uk</a:t>
            </a:r>
          </a:p>
          <a:p>
            <a:pPr algn="l" fontAlgn="t"/>
            <a:endParaRPr lang="en-US" b="0" i="0">
              <a:solidFill>
                <a:srgbClr val="565656"/>
              </a:solidFill>
              <a:effectLst/>
              <a:latin typeface="ABeeZee"/>
            </a:endParaRPr>
          </a:p>
        </p:txBody>
      </p:sp>
      <p:pic>
        <p:nvPicPr>
          <p:cNvPr id="3074" name="Picture 2">
            <a:extLst>
              <a:ext uri="{FF2B5EF4-FFF2-40B4-BE49-F238E27FC236}">
                <a16:creationId xmlns:a16="http://schemas.microsoft.com/office/drawing/2014/main" id="{099CD373-04E7-A096-D926-5E9E0E69B9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5646" y="5256129"/>
            <a:ext cx="4972578" cy="1692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7328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9C45644-E6E6-CD78-99F1-42842A7B7425}"/>
              </a:ext>
            </a:extLst>
          </p:cNvPr>
          <p:cNvPicPr>
            <a:picLocks noChangeAspect="1"/>
          </p:cNvPicPr>
          <p:nvPr/>
        </p:nvPicPr>
        <p:blipFill>
          <a:blip r:embed="rId2"/>
          <a:stretch>
            <a:fillRect/>
          </a:stretch>
        </p:blipFill>
        <p:spPr>
          <a:xfrm>
            <a:off x="66675" y="442913"/>
            <a:ext cx="9010650" cy="5972175"/>
          </a:xfrm>
          <a:prstGeom prst="rect">
            <a:avLst/>
          </a:prstGeom>
        </p:spPr>
      </p:pic>
    </p:spTree>
    <p:extLst>
      <p:ext uri="{BB962C8B-B14F-4D97-AF65-F5344CB8AC3E}">
        <p14:creationId xmlns:p14="http://schemas.microsoft.com/office/powerpoint/2010/main" val="37138191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3"/>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EB Garamond"/>
                <a:ea typeface="EB Garamond"/>
                <a:cs typeface="EB Garamond"/>
                <a:sym typeface="EB Garamond"/>
              </a:rPr>
              <a:t>THANK YOU!</a:t>
            </a:r>
            <a:r>
              <a:rPr lang="en-US" sz="2800" b="1" i="0" u="sng">
                <a:solidFill>
                  <a:schemeClr val="dk1"/>
                </a:solidFill>
                <a:latin typeface="Arial"/>
                <a:ea typeface="Arial"/>
                <a:cs typeface="Arial"/>
                <a:sym typeface="Arial"/>
              </a:rPr>
              <a:t> </a:t>
            </a:r>
            <a:endParaRPr/>
          </a:p>
        </p:txBody>
      </p:sp>
      <p:sp>
        <p:nvSpPr>
          <p:cNvPr id="153" name="Google Shape;153;p23"/>
          <p:cNvSpPr txBox="1">
            <a:spLocks noGrp="1"/>
          </p:cNvSpPr>
          <p:nvPr>
            <p:ph type="body" idx="1"/>
          </p:nvPr>
        </p:nvSpPr>
        <p:spPr>
          <a:xfrm>
            <a:off x="811200" y="914399"/>
            <a:ext cx="7521600" cy="3889200"/>
          </a:xfrm>
          <a:prstGeom prst="rect">
            <a:avLst/>
          </a:prstGeom>
          <a:noFill/>
          <a:ln>
            <a:noFill/>
          </a:ln>
        </p:spPr>
        <p:txBody>
          <a:bodyPr spcFirstLastPara="1" wrap="square" lIns="91425" tIns="45700" rIns="91425" bIns="45700" anchor="t" anchorCtr="0">
            <a:noAutofit/>
          </a:bodyPr>
          <a:lstStyle/>
          <a:p>
            <a:pPr marL="342900" indent="-342900">
              <a:spcBef>
                <a:spcPts val="0"/>
              </a:spcBef>
              <a:buClr>
                <a:schemeClr val="dk1"/>
              </a:buClr>
              <a:buSzPts val="2400"/>
              <a:buChar char="•"/>
            </a:pPr>
            <a:r>
              <a:rPr lang="en-US" sz="2400" b="0" dirty="0">
                <a:latin typeface="Arial"/>
                <a:ea typeface="Arial"/>
                <a:cs typeface="Arial"/>
                <a:sym typeface="Arial"/>
              </a:rPr>
              <a:t> </a:t>
            </a:r>
            <a:r>
              <a:rPr lang="en-US" sz="2600" i="0" u="none" dirty="0">
                <a:latin typeface="EB Garamond"/>
                <a:ea typeface="EB Garamond"/>
                <a:cs typeface="EB Garamond"/>
                <a:sym typeface="EB Garamond"/>
              </a:rPr>
              <a:t>If you would like to volunteer to work at Foxes Piece, please contact the school office. We are always very appreciative of any extra help!</a:t>
            </a:r>
            <a:endParaRPr lang="en-US" sz="1800">
              <a:latin typeface="EB Garamond"/>
              <a:ea typeface="EB Garamond"/>
              <a:cs typeface="EB Garamond"/>
            </a:endParaRPr>
          </a:p>
          <a:p>
            <a:pPr marR="0" lvl="0" indent="-457200" algn="l" rtl="0">
              <a:lnSpc>
                <a:spcPct val="100000"/>
              </a:lnSpc>
              <a:spcBef>
                <a:spcPts val="800"/>
              </a:spcBef>
              <a:spcAft>
                <a:spcPts val="0"/>
              </a:spcAft>
              <a:buClr>
                <a:schemeClr val="dk1"/>
              </a:buClr>
              <a:buSzPts val="2400"/>
              <a:buChar char="•"/>
            </a:pPr>
            <a:r>
              <a:rPr lang="en-US" sz="2600" i="0" u="none" dirty="0">
                <a:latin typeface="EB Garamond"/>
                <a:ea typeface="EB Garamond"/>
                <a:cs typeface="EB Garamond"/>
                <a:sym typeface="EB Garamond"/>
              </a:rPr>
              <a:t>Any questions?</a:t>
            </a:r>
            <a:endParaRPr sz="1800" dirty="0">
              <a:latin typeface="EB Garamond"/>
              <a:ea typeface="EB Garamond"/>
              <a:cs typeface="EB Garamond"/>
            </a:endParaRPr>
          </a:p>
          <a:p>
            <a:pPr marL="342900" marR="0" lvl="0" indent="-342900" algn="l" rtl="0">
              <a:lnSpc>
                <a:spcPct val="100000"/>
              </a:lnSpc>
              <a:spcBef>
                <a:spcPts val="800"/>
              </a:spcBef>
              <a:spcAft>
                <a:spcPts val="0"/>
              </a:spcAft>
              <a:buClr>
                <a:schemeClr val="dk1"/>
              </a:buClr>
              <a:buSzPts val="2400"/>
              <a:buFont typeface="Arial"/>
              <a:buNone/>
            </a:pPr>
            <a:endParaRPr sz="2600" i="0" u="none">
              <a:solidFill>
                <a:schemeClr val="dk1"/>
              </a:solidFill>
              <a:latin typeface="EB Garamond"/>
              <a:ea typeface="EB Garamond"/>
              <a:cs typeface="EB Garamond"/>
              <a:sym typeface="EB Garamond"/>
            </a:endParaRPr>
          </a:p>
          <a:p>
            <a:pPr marR="0" lvl="0" indent="-457200" algn="l" rtl="0">
              <a:lnSpc>
                <a:spcPct val="100000"/>
              </a:lnSpc>
              <a:spcBef>
                <a:spcPts val="800"/>
              </a:spcBef>
              <a:spcAft>
                <a:spcPts val="0"/>
              </a:spcAft>
              <a:buClr>
                <a:schemeClr val="dk1"/>
              </a:buClr>
              <a:buSzPts val="2400"/>
              <a:buFont typeface="Arial"/>
              <a:buChar char="•"/>
            </a:pPr>
            <a:r>
              <a:rPr lang="en-US" sz="2600" dirty="0">
                <a:latin typeface="EB Garamond"/>
                <a:ea typeface="EB Garamond"/>
                <a:cs typeface="EB Garamond"/>
                <a:sym typeface="EB Garamond"/>
              </a:rPr>
              <a:t>I am looking forward to working with your children and making both great progress and fantastic memories across the year. Thank you for coming!</a:t>
            </a:r>
            <a:endParaRPr sz="1800" dirty="0">
              <a:latin typeface="EB Garamond"/>
              <a:ea typeface="EB Garamond"/>
              <a:cs typeface="EB Garamond"/>
            </a:endParaRPr>
          </a:p>
        </p:txBody>
      </p:sp>
      <p:pic>
        <p:nvPicPr>
          <p:cNvPr id="154" name="Google Shape;154;p23"/>
          <p:cNvPicPr preferRelativeResize="0"/>
          <p:nvPr/>
        </p:nvPicPr>
        <p:blipFill>
          <a:blip r:embed="rId3">
            <a:alphaModFix/>
          </a:blip>
          <a:stretch>
            <a:fillRect/>
          </a:stretch>
        </p:blipFill>
        <p:spPr>
          <a:xfrm>
            <a:off x="7229475" y="5046500"/>
            <a:ext cx="1914525" cy="1811500"/>
          </a:xfrm>
          <a:prstGeom prst="rect">
            <a:avLst/>
          </a:prstGeom>
          <a:noFill/>
          <a:ln>
            <a:noFill/>
          </a:ln>
        </p:spPr>
      </p:pic>
    </p:spTree>
  </p:cSld>
  <p:clrMapOvr>
    <a:masterClrMapping/>
  </p:clrMapOvr>
</p:sld>
</file>

<file path=ppt/theme/theme1.xml><?xml version="1.0" encoding="utf-8"?>
<a:theme xmlns:a="http://schemas.openxmlformats.org/drawingml/2006/main" name="1_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280A3DA51B78F48A4123B3CA6B9F910" ma:contentTypeVersion="14" ma:contentTypeDescription="Create a new document." ma:contentTypeScope="" ma:versionID="4da7d7272eb2a5c358e32472bc387d64">
  <xsd:schema xmlns:xsd="http://www.w3.org/2001/XMLSchema" xmlns:xs="http://www.w3.org/2001/XMLSchema" xmlns:p="http://schemas.microsoft.com/office/2006/metadata/properties" xmlns:ns2="94405022-7a65-4182-94bd-deb136626dfc" xmlns:ns3="017a7080-fdc7-47e4-8e5f-997a017977d3" targetNamespace="http://schemas.microsoft.com/office/2006/metadata/properties" ma:root="true" ma:fieldsID="81579eb48543097474f3e1bf276c3105" ns2:_="" ns3:_="">
    <xsd:import namespace="94405022-7a65-4182-94bd-deb136626dfc"/>
    <xsd:import namespace="017a7080-fdc7-47e4-8e5f-997a017977d3"/>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405022-7a65-4182-94bd-deb136626df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d24efa02-5044-428c-9b5a-e9a1143a402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17a7080-fdc7-47e4-8e5f-997a017977d3"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4405022-7a65-4182-94bd-deb136626dfc">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1EE3D0E-2694-48C7-B7AB-2A3EA45505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4405022-7a65-4182-94bd-deb136626dfc"/>
    <ds:schemaRef ds:uri="017a7080-fdc7-47e4-8e5f-997a017977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CDF28AE-1B9C-4817-84F2-96854215BCB4}">
  <ds:schemaRefs>
    <ds:schemaRef ds:uri="http://schemas.microsoft.com/office/2006/metadata/properties"/>
    <ds:schemaRef ds:uri="http://schemas.microsoft.com/office/infopath/2007/PartnerControls"/>
    <ds:schemaRef ds:uri="94405022-7a65-4182-94bd-deb136626dfc"/>
  </ds:schemaRefs>
</ds:datastoreItem>
</file>

<file path=customXml/itemProps3.xml><?xml version="1.0" encoding="utf-8"?>
<ds:datastoreItem xmlns:ds="http://schemas.openxmlformats.org/officeDocument/2006/customXml" ds:itemID="{9B349B4E-C33B-4D49-AA4A-29C5874A1FB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19</Slides>
  <Notes>14</Notes>
  <HiddenSlides>0</HiddenSlides>
  <ScaleCrop>false</ScaleCrop>
  <HeadingPairs>
    <vt:vector size="4" baseType="variant">
      <vt:variant>
        <vt:lpstr>Theme</vt:lpstr>
      </vt:variant>
      <vt:variant>
        <vt:i4>2</vt:i4>
      </vt:variant>
      <vt:variant>
        <vt:lpstr>Slide Titles</vt:lpstr>
      </vt:variant>
      <vt:variant>
        <vt:i4>19</vt:i4>
      </vt:variant>
    </vt:vector>
  </HeadingPairs>
  <TitlesOfParts>
    <vt:vector size="21" baseType="lpstr">
      <vt:lpstr>1_Angles</vt:lpstr>
      <vt:lpstr>Angles</vt:lpstr>
      <vt:lpstr>WELCOME TO YEAR  1  !  Ash Class  Miss Grimsdell </vt:lpstr>
      <vt:lpstr>PowerPoint Presentation</vt:lpstr>
      <vt:lpstr>ADULTS IN THE CLASSROOM</vt:lpstr>
      <vt:lpstr>SCHOOL VALUES</vt:lpstr>
      <vt:lpstr>MORNING REMINDERS  </vt:lpstr>
      <vt:lpstr>ATTENDANCE</vt:lpstr>
      <vt:lpstr>BREAK AND LUNCHTIMES</vt:lpstr>
      <vt:lpstr>IN THE CLASSROOM</vt:lpstr>
      <vt:lpstr>UNIFORM</vt:lpstr>
      <vt:lpstr>COMMUNICATION</vt:lpstr>
      <vt:lpstr>HOMEWORK IN YEAR 1</vt:lpstr>
      <vt:lpstr>TIMETABLE</vt:lpstr>
      <vt:lpstr>MATHS</vt:lpstr>
      <vt:lpstr>ENGLISH</vt:lpstr>
      <vt:lpstr>READING</vt:lpstr>
      <vt:lpstr>TRIPS</vt:lpstr>
      <vt:lpstr>SAFEGUARDING</vt:lpstr>
      <vt:lpstr>PowerPoint Presentation</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Lisa Dempsey</dc:creator>
  <cp:revision>357</cp:revision>
  <dcterms:modified xsi:type="dcterms:W3CDTF">2026-09-09T14:17:27Z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0x0101007280A3DA51B78F48A4123B3CA6B9F910</vt:lpwstr>
  </property>
  <property fmtid="{D5CDD505-2E9C-101B-9397-08002B2CF9AE}" pid="3" name="MediaServiceImageTags">
    <vt:lpwstr/>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ExtendedDescription">
    <vt:lpwstr/>
  </property>
  <property fmtid="{D5CDD505-2E9C-101B-9397-08002B2CF9AE}" pid="8" name="_activity">
    <vt:lpwstr>{"FileActivityType":"9","FileActivityTimeStamp":"2024-09-24T11:54:42.250Z","FileActivityUsersOnPage":[{"DisplayName":"DGrimsdell","Id":"dgrimsdell@foxespiece.co.uk"}],"FileActivityNavigationId":null}</vt:lpwstr>
  </property>
  <property fmtid="{D5CDD505-2E9C-101B-9397-08002B2CF9AE}" pid="9" name="TriggerFlowInfo">
    <vt:lpwstr/>
  </property>
</Properties>
</file>