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3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238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482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361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606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49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801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924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602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827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836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52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9644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4" name="Video 3" descr="Green Lock In A 3D Electronic System">
            <a:extLst>
              <a:ext uri="{FF2B5EF4-FFF2-40B4-BE49-F238E27FC236}">
                <a16:creationId xmlns:a16="http://schemas.microsoft.com/office/drawing/2014/main" id="{C4020FD5-5311-E422-81F1-0BE51E9BD67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1" b="409"/>
          <a:stretch/>
        </p:blipFill>
        <p:spPr>
          <a:xfrm>
            <a:off x="20" y="10"/>
            <a:ext cx="12207220" cy="685799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6C2F60D-36DC-4E6D-8544-3562BBABA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42263" y="1782827"/>
            <a:ext cx="4332910" cy="5817436"/>
          </a:xfrm>
          <a:custGeom>
            <a:avLst/>
            <a:gdLst>
              <a:gd name="connsiteX0" fmla="*/ 3175347 w 4332910"/>
              <a:gd name="connsiteY0" fmla="*/ 710 h 5817436"/>
              <a:gd name="connsiteX1" fmla="*/ 3972229 w 4332910"/>
              <a:gd name="connsiteY1" fmla="*/ 94304 h 5817436"/>
              <a:gd name="connsiteX2" fmla="*/ 4332910 w 4332910"/>
              <a:gd name="connsiteY2" fmla="*/ 180296 h 5817436"/>
              <a:gd name="connsiteX3" fmla="*/ 4332910 w 4332910"/>
              <a:gd name="connsiteY3" fmla="*/ 5817436 h 5817436"/>
              <a:gd name="connsiteX4" fmla="*/ 1006557 w 4332910"/>
              <a:gd name="connsiteY4" fmla="*/ 5817436 h 5817436"/>
              <a:gd name="connsiteX5" fmla="*/ 866510 w 4332910"/>
              <a:gd name="connsiteY5" fmla="*/ 5609583 h 5817436"/>
              <a:gd name="connsiteX6" fmla="*/ 351747 w 4332910"/>
              <a:gd name="connsiteY6" fmla="*/ 2263621 h 5817436"/>
              <a:gd name="connsiteX7" fmla="*/ 1381666 w 4332910"/>
              <a:gd name="connsiteY7" fmla="*/ 845238 h 5817436"/>
              <a:gd name="connsiteX8" fmla="*/ 2751595 w 4332910"/>
              <a:gd name="connsiteY8" fmla="*/ 47742 h 5817436"/>
              <a:gd name="connsiteX9" fmla="*/ 3175347 w 4332910"/>
              <a:gd name="connsiteY9" fmla="*/ 710 h 5817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32910" h="5817436">
                <a:moveTo>
                  <a:pt x="3175347" y="710"/>
                </a:moveTo>
                <a:cubicBezTo>
                  <a:pt x="3421493" y="-5064"/>
                  <a:pt x="3686120" y="24227"/>
                  <a:pt x="3972229" y="94304"/>
                </a:cubicBezTo>
                <a:lnTo>
                  <a:pt x="4332910" y="180296"/>
                </a:lnTo>
                <a:lnTo>
                  <a:pt x="4332910" y="5817436"/>
                </a:lnTo>
                <a:lnTo>
                  <a:pt x="1006557" y="5817436"/>
                </a:lnTo>
                <a:lnTo>
                  <a:pt x="866510" y="5609583"/>
                </a:lnTo>
                <a:cubicBezTo>
                  <a:pt x="140071" y="4515211"/>
                  <a:pt x="-376405" y="3480830"/>
                  <a:pt x="351747" y="2263621"/>
                </a:cubicBezTo>
                <a:cubicBezTo>
                  <a:pt x="664977" y="1739861"/>
                  <a:pt x="994988" y="1240809"/>
                  <a:pt x="1381666" y="845238"/>
                </a:cubicBezTo>
                <a:cubicBezTo>
                  <a:pt x="1768346" y="449669"/>
                  <a:pt x="2211693" y="157580"/>
                  <a:pt x="2751595" y="47742"/>
                </a:cubicBezTo>
                <a:cubicBezTo>
                  <a:pt x="2886624" y="20264"/>
                  <a:pt x="3027659" y="4175"/>
                  <a:pt x="3175347" y="710"/>
                </a:cubicBezTo>
                <a:close/>
              </a:path>
            </a:pathLst>
          </a:cu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CFFC7D5-8758-4C87-A839-9FF78F5432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482642" flipH="1">
            <a:off x="318955" y="2073697"/>
            <a:ext cx="5867664" cy="5317986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  <a:gd name="connsiteX0" fmla="*/ 0 w 1085312"/>
              <a:gd name="connsiteY0" fmla="*/ 0 h 2441440"/>
              <a:gd name="connsiteX1" fmla="*/ 53089 w 1085312"/>
              <a:gd name="connsiteY1" fmla="*/ 4542 h 2441440"/>
              <a:gd name="connsiteX2" fmla="*/ 790077 w 1085312"/>
              <a:gd name="connsiteY2" fmla="*/ 872756 h 2441440"/>
              <a:gd name="connsiteX3" fmla="*/ 1085252 w 1085312"/>
              <a:gd name="connsiteY3" fmla="*/ 1943649 h 2441440"/>
              <a:gd name="connsiteX4" fmla="*/ 1064832 w 1085312"/>
              <a:gd name="connsiteY4" fmla="*/ 2198094 h 2441440"/>
              <a:gd name="connsiteX5" fmla="*/ 1043734 w 1085312"/>
              <a:gd name="connsiteY5" fmla="*/ 2315675 h 2441440"/>
              <a:gd name="connsiteX6" fmla="*/ 59456 w 1085312"/>
              <a:gd name="connsiteY6" fmla="*/ 2441440 h 2441440"/>
              <a:gd name="connsiteX0" fmla="*/ 0 w 1085312"/>
              <a:gd name="connsiteY0" fmla="*/ 0 h 2315675"/>
              <a:gd name="connsiteX1" fmla="*/ 53089 w 1085312"/>
              <a:gd name="connsiteY1" fmla="*/ 4542 h 2315675"/>
              <a:gd name="connsiteX2" fmla="*/ 790077 w 1085312"/>
              <a:gd name="connsiteY2" fmla="*/ 872756 h 2315675"/>
              <a:gd name="connsiteX3" fmla="*/ 1085252 w 1085312"/>
              <a:gd name="connsiteY3" fmla="*/ 1943649 h 2315675"/>
              <a:gd name="connsiteX4" fmla="*/ 1064832 w 1085312"/>
              <a:gd name="connsiteY4" fmla="*/ 2198094 h 2315675"/>
              <a:gd name="connsiteX5" fmla="*/ 1043734 w 1085312"/>
              <a:gd name="connsiteY5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85312" h="2315675">
                <a:moveTo>
                  <a:pt x="0" y="0"/>
                </a:move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Avenir Next LT Pro Ligh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5218A8-5CDB-A15A-1C8C-FB1E05BC2D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8952" y="3830853"/>
            <a:ext cx="4297680" cy="1581912"/>
          </a:xfrm>
        </p:spPr>
        <p:txBody>
          <a:bodyPr>
            <a:normAutofit/>
          </a:bodyPr>
          <a:lstStyle/>
          <a:p>
            <a:pPr algn="l"/>
            <a:r>
              <a:rPr lang="en-GB" sz="3600"/>
              <a:t>Internet Safety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6C29C9-C797-D491-F998-873B4E4333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952" y="5438272"/>
            <a:ext cx="4297680" cy="822141"/>
          </a:xfrm>
        </p:spPr>
        <p:txBody>
          <a:bodyPr>
            <a:normAutofit/>
          </a:bodyPr>
          <a:lstStyle/>
          <a:p>
            <a:pPr algn="l"/>
            <a:r>
              <a:rPr lang="en-GB" sz="2000"/>
              <a:t>Information for Parents to share with their children </a:t>
            </a:r>
          </a:p>
        </p:txBody>
      </p:sp>
    </p:spTree>
    <p:extLst>
      <p:ext uri="{BB962C8B-B14F-4D97-AF65-F5344CB8AC3E}">
        <p14:creationId xmlns:p14="http://schemas.microsoft.com/office/powerpoint/2010/main" val="330678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age of a computer program&#10;&#10;Description automatically generated with medium confidence">
            <a:extLst>
              <a:ext uri="{FF2B5EF4-FFF2-40B4-BE49-F238E27FC236}">
                <a16:creationId xmlns:a16="http://schemas.microsoft.com/office/drawing/2014/main" id="{9A265A49-C860-D620-D549-13B3C21E67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564" y="32303"/>
            <a:ext cx="5329381" cy="6804129"/>
          </a:xfrm>
        </p:spPr>
      </p:pic>
    </p:spTree>
    <p:extLst>
      <p:ext uri="{BB962C8B-B14F-4D97-AF65-F5344CB8AC3E}">
        <p14:creationId xmlns:p14="http://schemas.microsoft.com/office/powerpoint/2010/main" val="3508337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page&#10;&#10;Description automatically generated">
            <a:extLst>
              <a:ext uri="{FF2B5EF4-FFF2-40B4-BE49-F238E27FC236}">
                <a16:creationId xmlns:a16="http://schemas.microsoft.com/office/drawing/2014/main" id="{58DC089B-106E-8AF5-F47B-67DF3F438D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5" y="11179"/>
            <a:ext cx="5190836" cy="6815334"/>
          </a:xfrm>
        </p:spPr>
      </p:pic>
    </p:spTree>
    <p:extLst>
      <p:ext uri="{BB962C8B-B14F-4D97-AF65-F5344CB8AC3E}">
        <p14:creationId xmlns:p14="http://schemas.microsoft.com/office/powerpoint/2010/main" val="3626979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video chat&#10;&#10;Description automatically generated">
            <a:extLst>
              <a:ext uri="{FF2B5EF4-FFF2-40B4-BE49-F238E27FC236}">
                <a16:creationId xmlns:a16="http://schemas.microsoft.com/office/drawing/2014/main" id="{182D8B56-73E7-DFC0-8E08-23795547E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782" y="-4616"/>
            <a:ext cx="5569429" cy="6862616"/>
          </a:xfrm>
        </p:spPr>
      </p:pic>
    </p:spTree>
    <p:extLst>
      <p:ext uri="{BB962C8B-B14F-4D97-AF65-F5344CB8AC3E}">
        <p14:creationId xmlns:p14="http://schemas.microsoft.com/office/powerpoint/2010/main" val="272116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web page&#10;&#10;Description automatically generated">
            <a:extLst>
              <a:ext uri="{FF2B5EF4-FFF2-40B4-BE49-F238E27FC236}">
                <a16:creationId xmlns:a16="http://schemas.microsoft.com/office/drawing/2014/main" id="{03743D68-3A1E-F338-5C1F-F405263EA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487" y="0"/>
            <a:ext cx="5368804" cy="7033369"/>
          </a:xfrm>
        </p:spPr>
      </p:pic>
    </p:spTree>
    <p:extLst>
      <p:ext uri="{BB962C8B-B14F-4D97-AF65-F5344CB8AC3E}">
        <p14:creationId xmlns:p14="http://schemas.microsoft.com/office/powerpoint/2010/main" val="2722087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aper with text on it&#10;&#10;Description automatically generated">
            <a:extLst>
              <a:ext uri="{FF2B5EF4-FFF2-40B4-BE49-F238E27FC236}">
                <a16:creationId xmlns:a16="http://schemas.microsoft.com/office/drawing/2014/main" id="{2B730EEE-9368-13D1-9695-F7F89B349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701" y="0"/>
            <a:ext cx="5205741" cy="6858000"/>
          </a:xfrm>
        </p:spPr>
      </p:pic>
    </p:spTree>
    <p:extLst>
      <p:ext uri="{BB962C8B-B14F-4D97-AF65-F5344CB8AC3E}">
        <p14:creationId xmlns:p14="http://schemas.microsoft.com/office/powerpoint/2010/main" val="3370971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BC08D3-A7FE-20FE-4134-720840DCA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3767" y="0"/>
            <a:ext cx="5333148" cy="6858000"/>
          </a:xfrm>
        </p:spPr>
      </p:pic>
    </p:spTree>
    <p:extLst>
      <p:ext uri="{BB962C8B-B14F-4D97-AF65-F5344CB8AC3E}">
        <p14:creationId xmlns:p14="http://schemas.microsoft.com/office/powerpoint/2010/main" val="3336362050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DarkSeedLeftStep">
      <a:dk1>
        <a:srgbClr val="000000"/>
      </a:dk1>
      <a:lt1>
        <a:srgbClr val="FFFFFF"/>
      </a:lt1>
      <a:dk2>
        <a:srgbClr val="1B2B30"/>
      </a:dk2>
      <a:lt2>
        <a:srgbClr val="F0F3F2"/>
      </a:lt2>
      <a:accent1>
        <a:srgbClr val="C34D80"/>
      </a:accent1>
      <a:accent2>
        <a:srgbClr val="B13B9F"/>
      </a:accent2>
      <a:accent3>
        <a:srgbClr val="A44DC3"/>
      </a:accent3>
      <a:accent4>
        <a:srgbClr val="6641B4"/>
      </a:accent4>
      <a:accent5>
        <a:srgbClr val="4D58C3"/>
      </a:accent5>
      <a:accent6>
        <a:srgbClr val="3B78B1"/>
      </a:accent6>
      <a:hlink>
        <a:srgbClr val="483FBF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10FCC85FF8B84E8FD554F5003F9FAF" ma:contentTypeVersion="15" ma:contentTypeDescription="Create a new document." ma:contentTypeScope="" ma:versionID="e5427f70d58639c93157fb1024a83ce6">
  <xsd:schema xmlns:xsd="http://www.w3.org/2001/XMLSchema" xmlns:xs="http://www.w3.org/2001/XMLSchema" xmlns:p="http://schemas.microsoft.com/office/2006/metadata/properties" xmlns:ns2="f162ca8c-2faa-45ff-9820-dd7bde6606a0" xmlns:ns3="daa0393d-d931-47bc-852c-5124530b3e5e" targetNamespace="http://schemas.microsoft.com/office/2006/metadata/properties" ma:root="true" ma:fieldsID="978bcce182d2973469115ee996121b43" ns2:_="" ns3:_="">
    <xsd:import namespace="f162ca8c-2faa-45ff-9820-dd7bde6606a0"/>
    <xsd:import namespace="daa0393d-d931-47bc-852c-5124530b3e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62ca8c-2faa-45ff-9820-dd7bde6606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d24efa02-5044-428c-9b5a-e9a1143a402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a0393d-d931-47bc-852c-5124530b3e5e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fc5be6e4-0146-4ddf-9924-62d8e19901eb}" ma:internalName="TaxCatchAll" ma:showField="CatchAllData" ma:web="daa0393d-d931-47bc-852c-5124530b3e5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162ca8c-2faa-45ff-9820-dd7bde6606a0">
      <Terms xmlns="http://schemas.microsoft.com/office/infopath/2007/PartnerControls"/>
    </lcf76f155ced4ddcb4097134ff3c332f>
    <TaxCatchAll xmlns="daa0393d-d931-47bc-852c-5124530b3e5e" xsi:nil="true"/>
  </documentManagement>
</p:properties>
</file>

<file path=customXml/itemProps1.xml><?xml version="1.0" encoding="utf-8"?>
<ds:datastoreItem xmlns:ds="http://schemas.openxmlformats.org/officeDocument/2006/customXml" ds:itemID="{FEC49FA2-2841-4B5F-8184-AE16C223AF68}"/>
</file>

<file path=customXml/itemProps2.xml><?xml version="1.0" encoding="utf-8"?>
<ds:datastoreItem xmlns:ds="http://schemas.openxmlformats.org/officeDocument/2006/customXml" ds:itemID="{8186A15A-3305-4C27-88A4-E74B878056B0}"/>
</file>

<file path=customXml/itemProps3.xml><?xml version="1.0" encoding="utf-8"?>
<ds:datastoreItem xmlns:ds="http://schemas.openxmlformats.org/officeDocument/2006/customXml" ds:itemID="{4F94984F-23C1-4AE6-9883-7B0EDA68813F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</Words>
  <Application>Microsoft Office PowerPoint</Application>
  <PresentationFormat>Widescreen</PresentationFormat>
  <Paragraphs>2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Avenir Next LT Pro</vt:lpstr>
      <vt:lpstr>Avenir Next LT Pro Light</vt:lpstr>
      <vt:lpstr>Sitka Subheading</vt:lpstr>
      <vt:lpstr>PebbleVTI</vt:lpstr>
      <vt:lpstr>Internet Safety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LChapman</dc:creator>
  <cp:lastModifiedBy>LChapman</cp:lastModifiedBy>
  <cp:revision>1</cp:revision>
  <dcterms:created xsi:type="dcterms:W3CDTF">2024-06-11T09:30:26Z</dcterms:created>
  <dcterms:modified xsi:type="dcterms:W3CDTF">2024-06-11T09:36:18Z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0x010100EC10FCC85FF8B84E8FD554F5003F9FAF</vt:lpwstr>
  </property>
</Properties>
</file>