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6" r:id="rId4"/>
    <p:sldMasterId id="2147483657" r:id="rId5"/>
  </p:sldMasterIdLst>
  <p:notesMasterIdLst>
    <p:notesMasterId r:id="rId26"/>
  </p:notesMasterIdLst>
  <p:sldIdLst>
    <p:sldId id="256" r:id="rId6"/>
    <p:sldId id="257" r:id="rId7"/>
    <p:sldId id="258" r:id="rId8"/>
    <p:sldId id="268" r:id="rId9"/>
    <p:sldId id="259" r:id="rId10"/>
    <p:sldId id="260" r:id="rId11"/>
    <p:sldId id="261" r:id="rId12"/>
    <p:sldId id="262" r:id="rId13"/>
    <p:sldId id="270" r:id="rId14"/>
    <p:sldId id="263" r:id="rId15"/>
    <p:sldId id="264" r:id="rId16"/>
    <p:sldId id="265" r:id="rId17"/>
    <p:sldId id="266" r:id="rId18"/>
    <p:sldId id="276" r:id="rId19"/>
    <p:sldId id="272" r:id="rId20"/>
    <p:sldId id="277" r:id="rId21"/>
    <p:sldId id="269" r:id="rId22"/>
    <p:sldId id="279" r:id="rId23"/>
    <p:sldId id="275" r:id="rId24"/>
    <p:sldId id="267" r:id="rId25"/>
  </p:sldIdLst>
  <p:sldSz cx="9144000" cy="6858000" type="screen4x3"/>
  <p:notesSz cx="6858000" cy="9144000"/>
  <p:embeddedFontLst>
    <p:embeddedFont>
      <p:font typeface="Arial Narrow" panose="020B06060202020A0204" pitchFamily="34" charset="0"/>
      <p:regular r:id="rId27"/>
      <p:bold r:id="rId28"/>
      <p:italic r:id="rId29"/>
      <p:boldItalic r:id="rId30"/>
    </p:embeddedFont>
    <p:embeddedFont>
      <p:font typeface="Arimo" panose="020B0604020202020204" charset="0"/>
      <p:regular r:id="rId31"/>
      <p:bold r:id="rId32"/>
      <p:italic r:id="rId33"/>
      <p:boldItalic r:id="rId34"/>
    </p:embeddedFont>
    <p:embeddedFont>
      <p:font typeface="Libre Franklin" pitchFamily="2" charset="0"/>
      <p:regular r:id="rId35"/>
      <p:bold r:id="rId36"/>
      <p:italic r:id="rId37"/>
      <p:boldItalic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Bowler" initials="C" lastIdx="0" clrIdx="0">
    <p:extLst>
      <p:ext uri="{19B8F6BF-5375-455C-9EA6-DF929625EA0E}">
        <p15:presenceInfo xmlns:p15="http://schemas.microsoft.com/office/powerpoint/2012/main" userId="S-1-5-21-2958181094-1249443047-3338325280-118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DC9D6C-E55D-2043-C18D-BE5843480BB5}" v="3" dt="2026-09-09T10:37:15.8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9" Type="http://schemas.openxmlformats.org/officeDocument/2006/relationships/commentAuthors" Target="commentAuthors.xml"/><Relationship Id="rId21" Type="http://schemas.openxmlformats.org/officeDocument/2006/relationships/slide" Target="slides/slide16.xml"/><Relationship Id="rId34" Type="http://schemas.openxmlformats.org/officeDocument/2006/relationships/font" Target="fonts/font8.fntdata"/><Relationship Id="rId42"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font" Target="fonts/font3.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6.fntdata"/><Relationship Id="rId37" Type="http://schemas.openxmlformats.org/officeDocument/2006/relationships/font" Target="fonts/font11.fntdata"/><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font" Target="fonts/font2.fntdata"/><Relationship Id="rId36" Type="http://schemas.openxmlformats.org/officeDocument/2006/relationships/font" Target="fonts/font10.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5.fntdata"/><Relationship Id="rId4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 Id="rId43"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7.fntdata"/><Relationship Id="rId38" Type="http://schemas.openxmlformats.org/officeDocument/2006/relationships/font" Target="fonts/font12.fntdata"/><Relationship Id="rId20" Type="http://schemas.openxmlformats.org/officeDocument/2006/relationships/slide" Target="slides/slide15.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rvine" userId="S::lirvine@foxespiece.co.uk::901587c0-a26d-48d0-962e-21a32221f248" providerId="AD" clId="Web-{63DC9D6C-E55D-2043-C18D-BE5843480BB5}"/>
    <pc:docChg chg="addSld modSld">
      <pc:chgData name="LIrvine" userId="S::lirvine@foxespiece.co.uk::901587c0-a26d-48d0-962e-21a32221f248" providerId="AD" clId="Web-{63DC9D6C-E55D-2043-C18D-BE5843480BB5}" dt="2026-09-09T10:37:15.840" v="2"/>
      <pc:docMkLst>
        <pc:docMk/>
      </pc:docMkLst>
      <pc:sldChg chg="addSp delSp modSp">
        <pc:chgData name="LIrvine" userId="S::lirvine@foxespiece.co.uk::901587c0-a26d-48d0-962e-21a32221f248" providerId="AD" clId="Web-{63DC9D6C-E55D-2043-C18D-BE5843480BB5}" dt="2026-09-09T10:37:15.840" v="2"/>
        <pc:sldMkLst>
          <pc:docMk/>
          <pc:sldMk cId="883632039" sldId="270"/>
        </pc:sldMkLst>
        <pc:picChg chg="add mod">
          <ac:chgData name="LIrvine" userId="S::lirvine@foxespiece.co.uk::901587c0-a26d-48d0-962e-21a32221f248" providerId="AD" clId="Web-{63DC9D6C-E55D-2043-C18D-BE5843480BB5}" dt="2026-09-09T10:37:15.840" v="2"/>
          <ac:picMkLst>
            <pc:docMk/>
            <pc:sldMk cId="883632039" sldId="270"/>
            <ac:picMk id="3" creationId="{47CA1E24-5C37-2352-BDEF-6A05CFC4BBA1}"/>
          </ac:picMkLst>
        </pc:picChg>
        <pc:picChg chg="del">
          <ac:chgData name="LIrvine" userId="S::lirvine@foxespiece.co.uk::901587c0-a26d-48d0-962e-21a32221f248" providerId="AD" clId="Web-{63DC9D6C-E55D-2043-C18D-BE5843480BB5}" dt="2026-09-09T10:37:14.199" v="1"/>
          <ac:picMkLst>
            <pc:docMk/>
            <pc:sldMk cId="883632039" sldId="270"/>
            <ac:picMk id="4" creationId="{A8BED1CB-D640-C967-2522-754805FF9733}"/>
          </ac:picMkLst>
        </pc:picChg>
      </pc:sldChg>
      <pc:sldChg chg="add">
        <pc:chgData name="LIrvine" userId="S::lirvine@foxespiece.co.uk::901587c0-a26d-48d0-962e-21a32221f248" providerId="AD" clId="Web-{63DC9D6C-E55D-2043-C18D-BE5843480BB5}" dt="2026-09-09T10:33:14.583" v="0"/>
        <pc:sldMkLst>
          <pc:docMk/>
          <pc:sldMk cId="1496503025" sldId="27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2" name="Google Shape;7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13d6c6160c3_0_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 name="Google Shape;77;g13d6c6160c3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3" name="Google Shape;83;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1" name="Google Shape;101;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3" name="Google Shape;113;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5" name="Google Shape;125;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114494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sp>
        <p:nvSpPr>
          <p:cNvPr id="14" name="Google Shape;14;p2"/>
          <p:cNvSpPr txBox="1">
            <a:spLocks noGrp="1"/>
          </p:cNvSpPr>
          <p:nvPr>
            <p:ph type="ctrTitle"/>
          </p:nvPr>
        </p:nvSpPr>
        <p:spPr>
          <a:xfrm rot="-2460000">
            <a:off x="817112" y="1730403"/>
            <a:ext cx="5648623" cy="1204306"/>
          </a:xfrm>
          <a:prstGeom prst="rect">
            <a:avLst/>
          </a:prstGeom>
          <a:noFill/>
          <a:ln>
            <a:noFill/>
          </a:ln>
        </p:spPr>
        <p:txBody>
          <a:bodyPr spcFirstLastPara="1" wrap="square" lIns="91425" tIns="45700" rIns="91425" bIns="9125" anchor="b" anchorCtr="0">
            <a:noAutofit/>
          </a:bodyPr>
          <a:lstStyle>
            <a:lvl1pPr lvl="0" algn="l">
              <a:spcBef>
                <a:spcPts val="0"/>
              </a:spcBef>
              <a:spcAft>
                <a:spcPts val="0"/>
              </a:spcAft>
              <a:buSzPts val="1400"/>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
          <p:cNvSpPr txBox="1">
            <a:spLocks noGrp="1"/>
          </p:cNvSpPr>
          <p:nvPr>
            <p:ph type="subTitle" idx="1"/>
          </p:nvPr>
        </p:nvSpPr>
        <p:spPr>
          <a:xfrm rot="-2460000">
            <a:off x="1212277" y="2470925"/>
            <a:ext cx="6511131" cy="329259"/>
          </a:xfrm>
          <a:prstGeom prst="rect">
            <a:avLst/>
          </a:prstGeom>
          <a:noFill/>
          <a:ln>
            <a:noFill/>
          </a:ln>
        </p:spPr>
        <p:txBody>
          <a:bodyPr spcFirstLastPara="1" wrap="square" lIns="91425" tIns="9125" rIns="91425" bIns="45700" anchor="t" anchorCtr="0">
            <a:normAutofit/>
          </a:bodyPr>
          <a:lstStyle>
            <a:lvl1pPr lvl="0" algn="l">
              <a:spcBef>
                <a:spcPts val="800"/>
              </a:spcBef>
              <a:spcAft>
                <a:spcPts val="0"/>
              </a:spcAft>
              <a:buClr>
                <a:schemeClr val="dk1"/>
              </a:buClr>
              <a:buSzPts val="1400"/>
              <a:buNone/>
              <a:defRPr sz="1400" b="0" i="0" u="none" strike="noStrike" cap="none">
                <a:solidFill>
                  <a:schemeClr val="dk1"/>
                </a:solidFill>
                <a:latin typeface="Libre Franklin"/>
                <a:ea typeface="Libre Franklin"/>
                <a:cs typeface="Libre Franklin"/>
                <a:sym typeface="Libre Franklin"/>
              </a:defRPr>
            </a:lvl1pPr>
            <a:lvl2pPr lvl="1" algn="ctr">
              <a:spcBef>
                <a:spcPts val="300"/>
              </a:spcBef>
              <a:spcAft>
                <a:spcPts val="0"/>
              </a:spcAft>
              <a:buSzPts val="1600"/>
              <a:buNone/>
              <a:defRPr>
                <a:solidFill>
                  <a:srgbClr val="888888"/>
                </a:solidFill>
              </a:defRPr>
            </a:lvl2pPr>
            <a:lvl3pPr lvl="2" algn="ctr">
              <a:spcBef>
                <a:spcPts val="300"/>
              </a:spcBef>
              <a:spcAft>
                <a:spcPts val="0"/>
              </a:spcAft>
              <a:buSzPts val="1600"/>
              <a:buNone/>
              <a:defRPr>
                <a:solidFill>
                  <a:srgbClr val="888888"/>
                </a:solidFill>
              </a:defRPr>
            </a:lvl3pPr>
            <a:lvl4pPr lvl="3" algn="ctr">
              <a:spcBef>
                <a:spcPts val="300"/>
              </a:spcBef>
              <a:spcAft>
                <a:spcPts val="0"/>
              </a:spcAft>
              <a:buSzPts val="1600"/>
              <a:buNone/>
              <a:defRPr>
                <a:solidFill>
                  <a:srgbClr val="888888"/>
                </a:solidFill>
              </a:defRPr>
            </a:lvl4pPr>
            <a:lvl5pPr lvl="4" algn="ctr">
              <a:spcBef>
                <a:spcPts val="300"/>
              </a:spcBef>
              <a:spcAft>
                <a:spcPts val="0"/>
              </a:spcAft>
              <a:buSzPts val="1600"/>
              <a:buNone/>
              <a:defRPr>
                <a:solidFill>
                  <a:srgbClr val="888888"/>
                </a:solidFill>
              </a:defRPr>
            </a:lvl5pPr>
            <a:lvl6pPr lvl="5" algn="ctr">
              <a:spcBef>
                <a:spcPts val="300"/>
              </a:spcBef>
              <a:spcAft>
                <a:spcPts val="0"/>
              </a:spcAft>
              <a:buSzPts val="1400"/>
              <a:buNone/>
              <a:defRPr>
                <a:solidFill>
                  <a:srgbClr val="888888"/>
                </a:solidFill>
              </a:defRPr>
            </a:lvl6pPr>
            <a:lvl7pPr lvl="6" algn="ctr">
              <a:spcBef>
                <a:spcPts val="300"/>
              </a:spcBef>
              <a:spcAft>
                <a:spcPts val="0"/>
              </a:spcAft>
              <a:buSzPts val="1400"/>
              <a:buNone/>
              <a:defRPr>
                <a:solidFill>
                  <a:srgbClr val="888888"/>
                </a:solidFill>
              </a:defRPr>
            </a:lvl7pPr>
            <a:lvl8pPr lvl="7" algn="ctr">
              <a:spcBef>
                <a:spcPts val="300"/>
              </a:spcBef>
              <a:spcAft>
                <a:spcPts val="0"/>
              </a:spcAft>
              <a:buSzPts val="1400"/>
              <a:buNone/>
              <a:defRPr>
                <a:solidFill>
                  <a:srgbClr val="888888"/>
                </a:solidFill>
              </a:defRPr>
            </a:lvl8pPr>
            <a:lvl9pPr lvl="8" algn="ctr">
              <a:spcBef>
                <a:spcPts val="300"/>
              </a:spcBef>
              <a:spcAft>
                <a:spcPts val="0"/>
              </a:spcAft>
              <a:buSzPts val="1400"/>
              <a:buNone/>
              <a:defRPr>
                <a:solidFill>
                  <a:srgbClr val="888888"/>
                </a:solidFill>
              </a:defRPr>
            </a:lvl9pPr>
          </a:lstStyle>
          <a:p>
            <a:endParaRPr/>
          </a:p>
        </p:txBody>
      </p:sp>
      <p:sp>
        <p:nvSpPr>
          <p:cNvPr id="16" name="Google Shape;16;p2"/>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2"/>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7"/>
        <p:cNvGrpSpPr/>
        <p:nvPr/>
      </p:nvGrpSpPr>
      <p:grpSpPr>
        <a:xfrm>
          <a:off x="0" y="0"/>
          <a:ext cx="0" cy="0"/>
          <a:chOff x="0" y="0"/>
          <a:chExt cx="0" cy="0"/>
        </a:xfrm>
      </p:grpSpPr>
      <p:sp>
        <p:nvSpPr>
          <p:cNvPr id="28" name="Google Shape;28;p4"/>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4"/>
          <p:cNvSpPr txBox="1">
            <a:spLocks noGrp="1"/>
          </p:cNvSpPr>
          <p:nvPr>
            <p:ph type="body" idx="1"/>
          </p:nvPr>
        </p:nvSpPr>
        <p:spPr>
          <a:xfrm>
            <a:off x="822325" y="1100137"/>
            <a:ext cx="7521575" cy="3579812"/>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a:lvl1pPr>
            <a:lvl2pPr marL="914400" lvl="1" indent="-342900" algn="l">
              <a:spcBef>
                <a:spcPts val="300"/>
              </a:spcBef>
              <a:spcAft>
                <a:spcPts val="0"/>
              </a:spcAft>
              <a:buSzPts val="1800"/>
              <a:buChar char="▪"/>
              <a:defRPr/>
            </a:lvl2pPr>
            <a:lvl3pPr marL="1371600" lvl="2" indent="-342900" algn="l">
              <a:spcBef>
                <a:spcPts val="300"/>
              </a:spcBef>
              <a:spcAft>
                <a:spcPts val="0"/>
              </a:spcAft>
              <a:buSzPts val="1800"/>
              <a:buChar char="▪"/>
              <a:defRPr/>
            </a:lvl3pPr>
            <a:lvl4pPr marL="1828800" lvl="3" indent="-342900" algn="l">
              <a:spcBef>
                <a:spcPts val="300"/>
              </a:spcBef>
              <a:spcAft>
                <a:spcPts val="0"/>
              </a:spcAft>
              <a:buSzPts val="1800"/>
              <a:buChar char="▪"/>
              <a:defRPr/>
            </a:lvl4pPr>
            <a:lvl5pPr marL="2286000" lvl="4" indent="-342900" algn="l">
              <a:spcBef>
                <a:spcPts val="300"/>
              </a:spcBef>
              <a:spcAft>
                <a:spcPts val="0"/>
              </a:spcAft>
              <a:buSzPts val="1800"/>
              <a:buChar char="▪"/>
              <a:defRPr/>
            </a:lvl5pPr>
            <a:lvl6pPr marL="2743200" lvl="5" indent="-342900" algn="l">
              <a:spcBef>
                <a:spcPts val="300"/>
              </a:spcBef>
              <a:spcAft>
                <a:spcPts val="0"/>
              </a:spcAft>
              <a:buSzPts val="1800"/>
              <a:buChar char="▪"/>
              <a:defRPr/>
            </a:lvl6pPr>
            <a:lvl7pPr marL="3200400" lvl="6" indent="-342900" algn="l">
              <a:spcBef>
                <a:spcPts val="300"/>
              </a:spcBef>
              <a:spcAft>
                <a:spcPts val="0"/>
              </a:spcAft>
              <a:buSzPts val="1800"/>
              <a:buChar char="▪"/>
              <a:defRPr/>
            </a:lvl7pPr>
            <a:lvl8pPr marL="3657600" lvl="7" indent="-342900" algn="l">
              <a:spcBef>
                <a:spcPts val="300"/>
              </a:spcBef>
              <a:spcAft>
                <a:spcPts val="0"/>
              </a:spcAft>
              <a:buSzPts val="1800"/>
              <a:buChar char="▪"/>
              <a:defRPr/>
            </a:lvl8pPr>
            <a:lvl9pPr marL="4114800" lvl="8" indent="-342900" algn="l">
              <a:spcBef>
                <a:spcPts val="300"/>
              </a:spcBef>
              <a:spcAft>
                <a:spcPts val="0"/>
              </a:spcAft>
              <a:buSzPts val="1800"/>
              <a:buChar char="▪"/>
              <a:defRPr/>
            </a:lvl9pPr>
          </a:lstStyle>
          <a:p>
            <a:endParaRPr/>
          </a:p>
        </p:txBody>
      </p:sp>
      <p:sp>
        <p:nvSpPr>
          <p:cNvPr id="30" name="Google Shape;30;p4"/>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4"/>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4"/>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33"/>
        <p:cNvGrpSpPr/>
        <p:nvPr/>
      </p:nvGrpSpPr>
      <p:grpSpPr>
        <a:xfrm>
          <a:off x="0" y="0"/>
          <a:ext cx="0" cy="0"/>
          <a:chOff x="0" y="0"/>
          <a:chExt cx="0" cy="0"/>
        </a:xfrm>
      </p:grpSpPr>
      <p:sp>
        <p:nvSpPr>
          <p:cNvPr id="34" name="Google Shape;34;p5"/>
          <p:cNvSpPr txBox="1">
            <a:spLocks noGrp="1"/>
          </p:cNvSpPr>
          <p:nvPr>
            <p:ph type="title"/>
          </p:nvPr>
        </p:nvSpPr>
        <p:spPr>
          <a:xfrm rot="5400000">
            <a:off x="5318919" y="1585120"/>
            <a:ext cx="4678362" cy="2057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
          <p:cNvSpPr txBox="1">
            <a:spLocks noGrp="1"/>
          </p:cNvSpPr>
          <p:nvPr>
            <p:ph type="body" idx="1"/>
          </p:nvPr>
        </p:nvSpPr>
        <p:spPr>
          <a:xfrm rot="5400000">
            <a:off x="1127919" y="-396080"/>
            <a:ext cx="4678362" cy="6019800"/>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a:lvl1pPr>
            <a:lvl2pPr marL="914400" lvl="1" indent="-342900" algn="l">
              <a:spcBef>
                <a:spcPts val="300"/>
              </a:spcBef>
              <a:spcAft>
                <a:spcPts val="0"/>
              </a:spcAft>
              <a:buSzPts val="1800"/>
              <a:buChar char="▪"/>
              <a:defRPr/>
            </a:lvl2pPr>
            <a:lvl3pPr marL="1371600" lvl="2" indent="-342900" algn="l">
              <a:spcBef>
                <a:spcPts val="300"/>
              </a:spcBef>
              <a:spcAft>
                <a:spcPts val="0"/>
              </a:spcAft>
              <a:buSzPts val="1800"/>
              <a:buChar char="▪"/>
              <a:defRPr/>
            </a:lvl3pPr>
            <a:lvl4pPr marL="1828800" lvl="3" indent="-342900" algn="l">
              <a:spcBef>
                <a:spcPts val="300"/>
              </a:spcBef>
              <a:spcAft>
                <a:spcPts val="0"/>
              </a:spcAft>
              <a:buSzPts val="1800"/>
              <a:buChar char="▪"/>
              <a:defRPr/>
            </a:lvl4pPr>
            <a:lvl5pPr marL="2286000" lvl="4" indent="-342900" algn="l">
              <a:spcBef>
                <a:spcPts val="300"/>
              </a:spcBef>
              <a:spcAft>
                <a:spcPts val="0"/>
              </a:spcAft>
              <a:buSzPts val="1800"/>
              <a:buChar char="▪"/>
              <a:defRPr/>
            </a:lvl5pPr>
            <a:lvl6pPr marL="2743200" lvl="5" indent="-342900" algn="l">
              <a:spcBef>
                <a:spcPts val="300"/>
              </a:spcBef>
              <a:spcAft>
                <a:spcPts val="0"/>
              </a:spcAft>
              <a:buSzPts val="1800"/>
              <a:buChar char="▪"/>
              <a:defRPr/>
            </a:lvl6pPr>
            <a:lvl7pPr marL="3200400" lvl="6" indent="-342900" algn="l">
              <a:spcBef>
                <a:spcPts val="300"/>
              </a:spcBef>
              <a:spcAft>
                <a:spcPts val="0"/>
              </a:spcAft>
              <a:buSzPts val="1800"/>
              <a:buChar char="▪"/>
              <a:defRPr/>
            </a:lvl7pPr>
            <a:lvl8pPr marL="3657600" lvl="7" indent="-342900" algn="l">
              <a:spcBef>
                <a:spcPts val="300"/>
              </a:spcBef>
              <a:spcAft>
                <a:spcPts val="0"/>
              </a:spcAft>
              <a:buSzPts val="1800"/>
              <a:buChar char="▪"/>
              <a:defRPr/>
            </a:lvl8pPr>
            <a:lvl9pPr marL="4114800" lvl="8" indent="-342900" algn="l">
              <a:spcBef>
                <a:spcPts val="300"/>
              </a:spcBef>
              <a:spcAft>
                <a:spcPts val="0"/>
              </a:spcAft>
              <a:buSzPts val="1800"/>
              <a:buChar char="▪"/>
              <a:defRPr/>
            </a:lvl9pPr>
          </a:lstStyle>
          <a:p>
            <a:endParaRPr/>
          </a:p>
        </p:txBody>
      </p:sp>
      <p:sp>
        <p:nvSpPr>
          <p:cNvPr id="36" name="Google Shape;36;p5"/>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5"/>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5"/>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9"/>
        <p:cNvGrpSpPr/>
        <p:nvPr/>
      </p:nvGrpSpPr>
      <p:grpSpPr>
        <a:xfrm>
          <a:off x="0" y="0"/>
          <a:ext cx="0" cy="0"/>
          <a:chOff x="0" y="0"/>
          <a:chExt cx="0" cy="0"/>
        </a:xfrm>
      </p:grpSpPr>
      <p:sp>
        <p:nvSpPr>
          <p:cNvPr id="40" name="Google Shape;40;p6"/>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6"/>
          <p:cNvSpPr txBox="1">
            <a:spLocks noGrp="1"/>
          </p:cNvSpPr>
          <p:nvPr>
            <p:ph type="body" idx="1"/>
          </p:nvPr>
        </p:nvSpPr>
        <p:spPr>
          <a:xfrm rot="5400000">
            <a:off x="2793207" y="-870744"/>
            <a:ext cx="3579812" cy="7521575"/>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a:lvl1pPr>
            <a:lvl2pPr marL="914400" lvl="1" indent="-342900" algn="l">
              <a:spcBef>
                <a:spcPts val="300"/>
              </a:spcBef>
              <a:spcAft>
                <a:spcPts val="0"/>
              </a:spcAft>
              <a:buSzPts val="1800"/>
              <a:buChar char="▪"/>
              <a:defRPr/>
            </a:lvl2pPr>
            <a:lvl3pPr marL="1371600" lvl="2" indent="-342900" algn="l">
              <a:spcBef>
                <a:spcPts val="300"/>
              </a:spcBef>
              <a:spcAft>
                <a:spcPts val="0"/>
              </a:spcAft>
              <a:buSzPts val="1800"/>
              <a:buChar char="▪"/>
              <a:defRPr/>
            </a:lvl3pPr>
            <a:lvl4pPr marL="1828800" lvl="3" indent="-342900" algn="l">
              <a:spcBef>
                <a:spcPts val="300"/>
              </a:spcBef>
              <a:spcAft>
                <a:spcPts val="0"/>
              </a:spcAft>
              <a:buSzPts val="1800"/>
              <a:buChar char="▪"/>
              <a:defRPr/>
            </a:lvl4pPr>
            <a:lvl5pPr marL="2286000" lvl="4" indent="-342900" algn="l">
              <a:spcBef>
                <a:spcPts val="300"/>
              </a:spcBef>
              <a:spcAft>
                <a:spcPts val="0"/>
              </a:spcAft>
              <a:buSzPts val="1800"/>
              <a:buChar char="▪"/>
              <a:defRPr/>
            </a:lvl5pPr>
            <a:lvl6pPr marL="2743200" lvl="5" indent="-342900" algn="l">
              <a:spcBef>
                <a:spcPts val="300"/>
              </a:spcBef>
              <a:spcAft>
                <a:spcPts val="0"/>
              </a:spcAft>
              <a:buSzPts val="1800"/>
              <a:buChar char="▪"/>
              <a:defRPr/>
            </a:lvl6pPr>
            <a:lvl7pPr marL="3200400" lvl="6" indent="-342900" algn="l">
              <a:spcBef>
                <a:spcPts val="300"/>
              </a:spcBef>
              <a:spcAft>
                <a:spcPts val="0"/>
              </a:spcAft>
              <a:buSzPts val="1800"/>
              <a:buChar char="▪"/>
              <a:defRPr/>
            </a:lvl7pPr>
            <a:lvl8pPr marL="3657600" lvl="7" indent="-342900" algn="l">
              <a:spcBef>
                <a:spcPts val="300"/>
              </a:spcBef>
              <a:spcAft>
                <a:spcPts val="0"/>
              </a:spcAft>
              <a:buSzPts val="1800"/>
              <a:buChar char="▪"/>
              <a:defRPr/>
            </a:lvl8pPr>
            <a:lvl9pPr marL="4114800" lvl="8" indent="-342900" algn="l">
              <a:spcBef>
                <a:spcPts val="300"/>
              </a:spcBef>
              <a:spcAft>
                <a:spcPts val="0"/>
              </a:spcAft>
              <a:buSzPts val="1800"/>
              <a:buChar char="▪"/>
              <a:defRPr/>
            </a:lvl9pPr>
          </a:lstStyle>
          <a:p>
            <a:endParaRPr/>
          </a:p>
        </p:txBody>
      </p:sp>
      <p:sp>
        <p:nvSpPr>
          <p:cNvPr id="42" name="Google Shape;42;p6"/>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6"/>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6"/>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8"/>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8"/>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822960" y="1097280"/>
            <a:ext cx="3200400" cy="548640"/>
          </a:xfrm>
          <a:prstGeom prst="rect">
            <a:avLst/>
          </a:prstGeom>
          <a:noFill/>
          <a:ln>
            <a:noFill/>
          </a:ln>
        </p:spPr>
        <p:txBody>
          <a:bodyPr spcFirstLastPara="1" wrap="square" lIns="91425" tIns="45700" rIns="91425" bIns="45700" anchor="b" anchorCtr="0">
            <a:normAutofit/>
          </a:bodyPr>
          <a:lstStyle>
            <a:lvl1pPr marL="457200" lvl="0" indent="-228600" algn="l">
              <a:spcBef>
                <a:spcPts val="800"/>
              </a:spcBef>
              <a:spcAft>
                <a:spcPts val="0"/>
              </a:spcAft>
              <a:buClr>
                <a:schemeClr val="dk1"/>
              </a:buClr>
              <a:buSzPts val="1400"/>
              <a:buNone/>
              <a:defRPr sz="1400" b="0" cap="none">
                <a:solidFill>
                  <a:schemeClr val="dk1"/>
                </a:solidFill>
                <a:latin typeface="Libre Franklin"/>
                <a:ea typeface="Libre Franklin"/>
                <a:cs typeface="Libre Franklin"/>
                <a:sym typeface="Libre Franklin"/>
              </a:defRPr>
            </a:lvl1pPr>
            <a:lvl2pPr marL="914400" lvl="1" indent="-228600" algn="l">
              <a:spcBef>
                <a:spcPts val="300"/>
              </a:spcBef>
              <a:spcAft>
                <a:spcPts val="0"/>
              </a:spcAft>
              <a:buSzPts val="2000"/>
              <a:buNone/>
              <a:defRPr sz="2000" b="1"/>
            </a:lvl2pPr>
            <a:lvl3pPr marL="1371600" lvl="2" indent="-228600" algn="l">
              <a:spcBef>
                <a:spcPts val="300"/>
              </a:spcBef>
              <a:spcAft>
                <a:spcPts val="0"/>
              </a:spcAft>
              <a:buSzPts val="1800"/>
              <a:buNone/>
              <a:defRPr sz="1800" b="1"/>
            </a:lvl3pPr>
            <a:lvl4pPr marL="1828800" lvl="3" indent="-228600" algn="l">
              <a:spcBef>
                <a:spcPts val="300"/>
              </a:spcBef>
              <a:spcAft>
                <a:spcPts val="0"/>
              </a:spcAft>
              <a:buSzPts val="1600"/>
              <a:buNone/>
              <a:defRPr sz="1600" b="1"/>
            </a:lvl4pPr>
            <a:lvl5pPr marL="2286000" lvl="4" indent="-228600" algn="l">
              <a:spcBef>
                <a:spcPts val="300"/>
              </a:spcBef>
              <a:spcAft>
                <a:spcPts val="0"/>
              </a:spcAft>
              <a:buSzPts val="1600"/>
              <a:buNone/>
              <a:defRPr sz="1600" b="1"/>
            </a:lvl5pPr>
            <a:lvl6pPr marL="2743200" lvl="5" indent="-228600" algn="l">
              <a:spcBef>
                <a:spcPts val="300"/>
              </a:spcBef>
              <a:spcAft>
                <a:spcPts val="0"/>
              </a:spcAft>
              <a:buSzPts val="1600"/>
              <a:buNone/>
              <a:defRPr sz="1600" b="1"/>
            </a:lvl6pPr>
            <a:lvl7pPr marL="3200400" lvl="6" indent="-228600" algn="l">
              <a:spcBef>
                <a:spcPts val="300"/>
              </a:spcBef>
              <a:spcAft>
                <a:spcPts val="0"/>
              </a:spcAft>
              <a:buSzPts val="1600"/>
              <a:buNone/>
              <a:defRPr sz="1600" b="1"/>
            </a:lvl7pPr>
            <a:lvl8pPr marL="3657600" lvl="7" indent="-228600" algn="l">
              <a:spcBef>
                <a:spcPts val="300"/>
              </a:spcBef>
              <a:spcAft>
                <a:spcPts val="0"/>
              </a:spcAft>
              <a:buSzPts val="1600"/>
              <a:buNone/>
              <a:defRPr sz="1600" b="1"/>
            </a:lvl8pPr>
            <a:lvl9pPr marL="4114800" lvl="8" indent="-228600" algn="l">
              <a:spcBef>
                <a:spcPts val="300"/>
              </a:spcBef>
              <a:spcAft>
                <a:spcPts val="0"/>
              </a:spcAft>
              <a:buSzPts val="1600"/>
              <a:buNone/>
              <a:defRPr sz="1600" b="1"/>
            </a:lvl9pPr>
          </a:lstStyle>
          <a:p>
            <a:endParaRPr/>
          </a:p>
        </p:txBody>
      </p:sp>
      <p:sp>
        <p:nvSpPr>
          <p:cNvPr id="57" name="Google Shape;57;p9"/>
          <p:cNvSpPr txBox="1">
            <a:spLocks noGrp="1"/>
          </p:cNvSpPr>
          <p:nvPr>
            <p:ph type="body" idx="2"/>
          </p:nvPr>
        </p:nvSpPr>
        <p:spPr>
          <a:xfrm>
            <a:off x="819150" y="1701848"/>
            <a:ext cx="3200400" cy="3108960"/>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sz="2400"/>
            </a:lvl1pPr>
            <a:lvl2pPr marL="914400" lvl="1" indent="-355600" algn="l">
              <a:spcBef>
                <a:spcPts val="300"/>
              </a:spcBef>
              <a:spcAft>
                <a:spcPts val="0"/>
              </a:spcAft>
              <a:buSzPts val="2000"/>
              <a:buChar char="▪"/>
              <a:defRPr sz="2000"/>
            </a:lvl2pPr>
            <a:lvl3pPr marL="1371600" lvl="2" indent="-342900" algn="l">
              <a:spcBef>
                <a:spcPts val="300"/>
              </a:spcBef>
              <a:spcAft>
                <a:spcPts val="0"/>
              </a:spcAft>
              <a:buSzPts val="1800"/>
              <a:buChar char="▪"/>
              <a:defRPr sz="1800"/>
            </a:lvl3pPr>
            <a:lvl4pPr marL="1828800" lvl="3" indent="-330200" algn="l">
              <a:spcBef>
                <a:spcPts val="300"/>
              </a:spcBef>
              <a:spcAft>
                <a:spcPts val="0"/>
              </a:spcAft>
              <a:buSzPts val="1600"/>
              <a:buChar char="▪"/>
              <a:defRPr sz="1600"/>
            </a:lvl4pPr>
            <a:lvl5pPr marL="2286000" lvl="4" indent="-330200" algn="l">
              <a:spcBef>
                <a:spcPts val="300"/>
              </a:spcBef>
              <a:spcAft>
                <a:spcPts val="0"/>
              </a:spcAft>
              <a:buSzPts val="1600"/>
              <a:buChar char="▪"/>
              <a:defRPr sz="1600"/>
            </a:lvl5pPr>
            <a:lvl6pPr marL="2743200" lvl="5" indent="-330200" algn="l">
              <a:spcBef>
                <a:spcPts val="300"/>
              </a:spcBef>
              <a:spcAft>
                <a:spcPts val="0"/>
              </a:spcAft>
              <a:buSzPts val="1600"/>
              <a:buChar char="▪"/>
              <a:defRPr sz="1600"/>
            </a:lvl6pPr>
            <a:lvl7pPr marL="3200400" lvl="6" indent="-330200" algn="l">
              <a:spcBef>
                <a:spcPts val="300"/>
              </a:spcBef>
              <a:spcAft>
                <a:spcPts val="0"/>
              </a:spcAft>
              <a:buSzPts val="1600"/>
              <a:buChar char="▪"/>
              <a:defRPr sz="1600"/>
            </a:lvl7pPr>
            <a:lvl8pPr marL="3657600" lvl="7" indent="-330200" algn="l">
              <a:spcBef>
                <a:spcPts val="300"/>
              </a:spcBef>
              <a:spcAft>
                <a:spcPts val="0"/>
              </a:spcAft>
              <a:buSzPts val="1600"/>
              <a:buChar char="▪"/>
              <a:defRPr sz="1600"/>
            </a:lvl8pPr>
            <a:lvl9pPr marL="4114800" lvl="8" indent="-330200" algn="l">
              <a:spcBef>
                <a:spcPts val="300"/>
              </a:spcBef>
              <a:spcAft>
                <a:spcPts val="0"/>
              </a:spcAft>
              <a:buSzPts val="1600"/>
              <a:buChar char="▪"/>
              <a:defRPr sz="1600"/>
            </a:lvl9pPr>
          </a:lstStyle>
          <a:p>
            <a:endParaRPr/>
          </a:p>
        </p:txBody>
      </p:sp>
      <p:sp>
        <p:nvSpPr>
          <p:cNvPr id="58" name="Google Shape;58;p9"/>
          <p:cNvSpPr txBox="1">
            <a:spLocks noGrp="1"/>
          </p:cNvSpPr>
          <p:nvPr>
            <p:ph type="body" idx="3"/>
          </p:nvPr>
        </p:nvSpPr>
        <p:spPr>
          <a:xfrm>
            <a:off x="4700016" y="1097280"/>
            <a:ext cx="3200400" cy="548640"/>
          </a:xfrm>
          <a:prstGeom prst="rect">
            <a:avLst/>
          </a:prstGeom>
          <a:noFill/>
          <a:ln>
            <a:noFill/>
          </a:ln>
        </p:spPr>
        <p:txBody>
          <a:bodyPr spcFirstLastPara="1" wrap="square" lIns="91425" tIns="45700" rIns="91425" bIns="45700" anchor="b" anchorCtr="0">
            <a:normAutofit/>
          </a:bodyPr>
          <a:lstStyle>
            <a:lvl1pPr marL="457200" lvl="0" indent="-228600" algn="l">
              <a:spcBef>
                <a:spcPts val="800"/>
              </a:spcBef>
              <a:spcAft>
                <a:spcPts val="0"/>
              </a:spcAft>
              <a:buClr>
                <a:schemeClr val="dk1"/>
              </a:buClr>
              <a:buSzPts val="1400"/>
              <a:buNone/>
              <a:defRPr sz="1400" b="0" cap="none">
                <a:solidFill>
                  <a:schemeClr val="dk1"/>
                </a:solidFill>
                <a:latin typeface="Libre Franklin"/>
                <a:ea typeface="Libre Franklin"/>
                <a:cs typeface="Libre Franklin"/>
                <a:sym typeface="Libre Franklin"/>
              </a:defRPr>
            </a:lvl1pPr>
            <a:lvl2pPr marL="914400" lvl="1" indent="-228600" algn="l">
              <a:spcBef>
                <a:spcPts val="300"/>
              </a:spcBef>
              <a:spcAft>
                <a:spcPts val="0"/>
              </a:spcAft>
              <a:buSzPts val="2000"/>
              <a:buNone/>
              <a:defRPr sz="2000" b="1"/>
            </a:lvl2pPr>
            <a:lvl3pPr marL="1371600" lvl="2" indent="-228600" algn="l">
              <a:spcBef>
                <a:spcPts val="300"/>
              </a:spcBef>
              <a:spcAft>
                <a:spcPts val="0"/>
              </a:spcAft>
              <a:buSzPts val="1800"/>
              <a:buNone/>
              <a:defRPr sz="1800" b="1"/>
            </a:lvl3pPr>
            <a:lvl4pPr marL="1828800" lvl="3" indent="-228600" algn="l">
              <a:spcBef>
                <a:spcPts val="300"/>
              </a:spcBef>
              <a:spcAft>
                <a:spcPts val="0"/>
              </a:spcAft>
              <a:buSzPts val="1600"/>
              <a:buNone/>
              <a:defRPr sz="1600" b="1"/>
            </a:lvl4pPr>
            <a:lvl5pPr marL="2286000" lvl="4" indent="-228600" algn="l">
              <a:spcBef>
                <a:spcPts val="300"/>
              </a:spcBef>
              <a:spcAft>
                <a:spcPts val="0"/>
              </a:spcAft>
              <a:buSzPts val="1600"/>
              <a:buNone/>
              <a:defRPr sz="1600" b="1"/>
            </a:lvl5pPr>
            <a:lvl6pPr marL="2743200" lvl="5" indent="-228600" algn="l">
              <a:spcBef>
                <a:spcPts val="300"/>
              </a:spcBef>
              <a:spcAft>
                <a:spcPts val="0"/>
              </a:spcAft>
              <a:buSzPts val="1600"/>
              <a:buNone/>
              <a:defRPr sz="1600" b="1"/>
            </a:lvl6pPr>
            <a:lvl7pPr marL="3200400" lvl="6" indent="-228600" algn="l">
              <a:spcBef>
                <a:spcPts val="300"/>
              </a:spcBef>
              <a:spcAft>
                <a:spcPts val="0"/>
              </a:spcAft>
              <a:buSzPts val="1600"/>
              <a:buNone/>
              <a:defRPr sz="1600" b="1"/>
            </a:lvl7pPr>
            <a:lvl8pPr marL="3657600" lvl="7" indent="-228600" algn="l">
              <a:spcBef>
                <a:spcPts val="300"/>
              </a:spcBef>
              <a:spcAft>
                <a:spcPts val="0"/>
              </a:spcAft>
              <a:buSzPts val="1600"/>
              <a:buNone/>
              <a:defRPr sz="1600" b="1"/>
            </a:lvl8pPr>
            <a:lvl9pPr marL="4114800" lvl="8" indent="-228600" algn="l">
              <a:spcBef>
                <a:spcPts val="300"/>
              </a:spcBef>
              <a:spcAft>
                <a:spcPts val="0"/>
              </a:spcAft>
              <a:buSzPts val="1600"/>
              <a:buNone/>
              <a:defRPr sz="1600" b="1"/>
            </a:lvl9pPr>
          </a:lstStyle>
          <a:p>
            <a:endParaRPr/>
          </a:p>
        </p:txBody>
      </p:sp>
      <p:sp>
        <p:nvSpPr>
          <p:cNvPr id="59" name="Google Shape;59;p9"/>
          <p:cNvSpPr txBox="1">
            <a:spLocks noGrp="1"/>
          </p:cNvSpPr>
          <p:nvPr>
            <p:ph type="body" idx="4"/>
          </p:nvPr>
        </p:nvSpPr>
        <p:spPr>
          <a:xfrm>
            <a:off x="4700016" y="1701848"/>
            <a:ext cx="3200400" cy="3108960"/>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sz="2400"/>
            </a:lvl1pPr>
            <a:lvl2pPr marL="914400" lvl="1" indent="-355600" algn="l">
              <a:spcBef>
                <a:spcPts val="300"/>
              </a:spcBef>
              <a:spcAft>
                <a:spcPts val="0"/>
              </a:spcAft>
              <a:buSzPts val="2000"/>
              <a:buChar char="▪"/>
              <a:defRPr sz="2000"/>
            </a:lvl2pPr>
            <a:lvl3pPr marL="1371600" lvl="2" indent="-342900" algn="l">
              <a:spcBef>
                <a:spcPts val="300"/>
              </a:spcBef>
              <a:spcAft>
                <a:spcPts val="0"/>
              </a:spcAft>
              <a:buSzPts val="1800"/>
              <a:buChar char="▪"/>
              <a:defRPr sz="1800"/>
            </a:lvl3pPr>
            <a:lvl4pPr marL="1828800" lvl="3" indent="-330200" algn="l">
              <a:spcBef>
                <a:spcPts val="300"/>
              </a:spcBef>
              <a:spcAft>
                <a:spcPts val="0"/>
              </a:spcAft>
              <a:buSzPts val="1600"/>
              <a:buChar char="▪"/>
              <a:defRPr sz="1600"/>
            </a:lvl4pPr>
            <a:lvl5pPr marL="2286000" lvl="4" indent="-330200" algn="l">
              <a:spcBef>
                <a:spcPts val="300"/>
              </a:spcBef>
              <a:spcAft>
                <a:spcPts val="0"/>
              </a:spcAft>
              <a:buSzPts val="1600"/>
              <a:buChar char="▪"/>
              <a:defRPr sz="1600"/>
            </a:lvl5pPr>
            <a:lvl6pPr marL="2743200" lvl="5" indent="-330200" algn="l">
              <a:spcBef>
                <a:spcPts val="300"/>
              </a:spcBef>
              <a:spcAft>
                <a:spcPts val="0"/>
              </a:spcAft>
              <a:buSzPts val="1600"/>
              <a:buChar char="▪"/>
              <a:defRPr sz="1600"/>
            </a:lvl6pPr>
            <a:lvl7pPr marL="3200400" lvl="6" indent="-330200" algn="l">
              <a:spcBef>
                <a:spcPts val="300"/>
              </a:spcBef>
              <a:spcAft>
                <a:spcPts val="0"/>
              </a:spcAft>
              <a:buSzPts val="1600"/>
              <a:buChar char="▪"/>
              <a:defRPr sz="1600"/>
            </a:lvl7pPr>
            <a:lvl8pPr marL="3657600" lvl="7" indent="-330200" algn="l">
              <a:spcBef>
                <a:spcPts val="300"/>
              </a:spcBef>
              <a:spcAft>
                <a:spcPts val="0"/>
              </a:spcAft>
              <a:buSzPts val="1600"/>
              <a:buChar char="▪"/>
              <a:defRPr sz="1600"/>
            </a:lvl8pPr>
            <a:lvl9pPr marL="4114800" lvl="8" indent="-330200" algn="l">
              <a:spcBef>
                <a:spcPts val="300"/>
              </a:spcBef>
              <a:spcAft>
                <a:spcPts val="0"/>
              </a:spcAft>
              <a:buSzPts val="1600"/>
              <a:buChar char="▪"/>
              <a:defRPr sz="1600"/>
            </a:lvl9pPr>
          </a:lstStyle>
          <a:p>
            <a:endParaRPr/>
          </a:p>
        </p:txBody>
      </p:sp>
      <p:sp>
        <p:nvSpPr>
          <p:cNvPr id="60" name="Google Shape;60;p9"/>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9"/>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9"/>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3"/>
        <p:cNvGrpSpPr/>
        <p:nvPr/>
      </p:nvGrpSpPr>
      <p:grpSpPr>
        <a:xfrm>
          <a:off x="0" y="0"/>
          <a:ext cx="0" cy="0"/>
          <a:chOff x="0" y="0"/>
          <a:chExt cx="0" cy="0"/>
        </a:xfrm>
      </p:grpSpPr>
      <p:sp>
        <p:nvSpPr>
          <p:cNvPr id="64" name="Google Shape;64;p10"/>
          <p:cNvSpPr txBox="1">
            <a:spLocks noGrp="1"/>
          </p:cNvSpPr>
          <p:nvPr>
            <p:ph type="body" idx="1"/>
          </p:nvPr>
        </p:nvSpPr>
        <p:spPr>
          <a:xfrm>
            <a:off x="822960" y="1097280"/>
            <a:ext cx="3200400" cy="3712464"/>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sz="2800"/>
            </a:lvl1pPr>
            <a:lvl2pPr marL="914400" lvl="1" indent="-381000" algn="l">
              <a:spcBef>
                <a:spcPts val="300"/>
              </a:spcBef>
              <a:spcAft>
                <a:spcPts val="0"/>
              </a:spcAft>
              <a:buSzPts val="2400"/>
              <a:buChar char="▪"/>
              <a:defRPr sz="2400"/>
            </a:lvl2pPr>
            <a:lvl3pPr marL="1371600" lvl="2" indent="-355600" algn="l">
              <a:spcBef>
                <a:spcPts val="300"/>
              </a:spcBef>
              <a:spcAft>
                <a:spcPts val="0"/>
              </a:spcAft>
              <a:buSzPts val="2000"/>
              <a:buChar char="▪"/>
              <a:defRPr sz="2000"/>
            </a:lvl3pPr>
            <a:lvl4pPr marL="1828800" lvl="3" indent="-342900" algn="l">
              <a:spcBef>
                <a:spcPts val="300"/>
              </a:spcBef>
              <a:spcAft>
                <a:spcPts val="0"/>
              </a:spcAft>
              <a:buSzPts val="1800"/>
              <a:buChar char="▪"/>
              <a:defRPr sz="1800"/>
            </a:lvl4pPr>
            <a:lvl5pPr marL="2286000" lvl="4" indent="-342900" algn="l">
              <a:spcBef>
                <a:spcPts val="300"/>
              </a:spcBef>
              <a:spcAft>
                <a:spcPts val="0"/>
              </a:spcAft>
              <a:buSzPts val="1800"/>
              <a:buChar char="▪"/>
              <a:defRPr sz="1800"/>
            </a:lvl5pPr>
            <a:lvl6pPr marL="2743200" lvl="5" indent="-342900" algn="l">
              <a:spcBef>
                <a:spcPts val="300"/>
              </a:spcBef>
              <a:spcAft>
                <a:spcPts val="0"/>
              </a:spcAft>
              <a:buSzPts val="1800"/>
              <a:buChar char="▪"/>
              <a:defRPr sz="1800"/>
            </a:lvl6pPr>
            <a:lvl7pPr marL="3200400" lvl="6" indent="-342900" algn="l">
              <a:spcBef>
                <a:spcPts val="300"/>
              </a:spcBef>
              <a:spcAft>
                <a:spcPts val="0"/>
              </a:spcAft>
              <a:buSzPts val="1800"/>
              <a:buChar char="▪"/>
              <a:defRPr sz="1800"/>
            </a:lvl7pPr>
            <a:lvl8pPr marL="3657600" lvl="7" indent="-342900" algn="l">
              <a:spcBef>
                <a:spcPts val="300"/>
              </a:spcBef>
              <a:spcAft>
                <a:spcPts val="0"/>
              </a:spcAft>
              <a:buSzPts val="1800"/>
              <a:buChar char="▪"/>
              <a:defRPr sz="1800"/>
            </a:lvl8pPr>
            <a:lvl9pPr marL="4114800" lvl="8" indent="-342900" algn="l">
              <a:spcBef>
                <a:spcPts val="300"/>
              </a:spcBef>
              <a:spcAft>
                <a:spcPts val="0"/>
              </a:spcAft>
              <a:buSzPts val="1800"/>
              <a:buChar char="▪"/>
              <a:defRPr sz="1800"/>
            </a:lvl9pPr>
          </a:lstStyle>
          <a:p>
            <a:endParaRPr/>
          </a:p>
        </p:txBody>
      </p:sp>
      <p:sp>
        <p:nvSpPr>
          <p:cNvPr id="65" name="Google Shape;65;p10"/>
          <p:cNvSpPr txBox="1">
            <a:spLocks noGrp="1"/>
          </p:cNvSpPr>
          <p:nvPr>
            <p:ph type="body" idx="2"/>
          </p:nvPr>
        </p:nvSpPr>
        <p:spPr>
          <a:xfrm>
            <a:off x="4700016" y="1097280"/>
            <a:ext cx="3200400" cy="3712464"/>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sz="2800"/>
            </a:lvl1pPr>
            <a:lvl2pPr marL="914400" lvl="1" indent="-381000" algn="l">
              <a:spcBef>
                <a:spcPts val="300"/>
              </a:spcBef>
              <a:spcAft>
                <a:spcPts val="0"/>
              </a:spcAft>
              <a:buSzPts val="2400"/>
              <a:buChar char="▪"/>
              <a:defRPr sz="2400"/>
            </a:lvl2pPr>
            <a:lvl3pPr marL="1371600" lvl="2" indent="-355600" algn="l">
              <a:spcBef>
                <a:spcPts val="300"/>
              </a:spcBef>
              <a:spcAft>
                <a:spcPts val="0"/>
              </a:spcAft>
              <a:buSzPts val="2000"/>
              <a:buChar char="▪"/>
              <a:defRPr sz="2000"/>
            </a:lvl3pPr>
            <a:lvl4pPr marL="1828800" lvl="3" indent="-342900" algn="l">
              <a:spcBef>
                <a:spcPts val="300"/>
              </a:spcBef>
              <a:spcAft>
                <a:spcPts val="0"/>
              </a:spcAft>
              <a:buSzPts val="1800"/>
              <a:buChar char="▪"/>
              <a:defRPr sz="1800"/>
            </a:lvl4pPr>
            <a:lvl5pPr marL="2286000" lvl="4" indent="-342900" algn="l">
              <a:spcBef>
                <a:spcPts val="300"/>
              </a:spcBef>
              <a:spcAft>
                <a:spcPts val="0"/>
              </a:spcAft>
              <a:buSzPts val="1800"/>
              <a:buChar char="▪"/>
              <a:defRPr sz="1800"/>
            </a:lvl5pPr>
            <a:lvl6pPr marL="2743200" lvl="5" indent="-342900" algn="l">
              <a:spcBef>
                <a:spcPts val="300"/>
              </a:spcBef>
              <a:spcAft>
                <a:spcPts val="0"/>
              </a:spcAft>
              <a:buSzPts val="1800"/>
              <a:buChar char="▪"/>
              <a:defRPr sz="1800"/>
            </a:lvl6pPr>
            <a:lvl7pPr marL="3200400" lvl="6" indent="-342900" algn="l">
              <a:spcBef>
                <a:spcPts val="300"/>
              </a:spcBef>
              <a:spcAft>
                <a:spcPts val="0"/>
              </a:spcAft>
              <a:buSzPts val="1800"/>
              <a:buChar char="▪"/>
              <a:defRPr sz="1800"/>
            </a:lvl7pPr>
            <a:lvl8pPr marL="3657600" lvl="7" indent="-342900" algn="l">
              <a:spcBef>
                <a:spcPts val="300"/>
              </a:spcBef>
              <a:spcAft>
                <a:spcPts val="0"/>
              </a:spcAft>
              <a:buSzPts val="1800"/>
              <a:buChar char="▪"/>
              <a:defRPr sz="1800"/>
            </a:lvl8pPr>
            <a:lvl9pPr marL="4114800" lvl="8" indent="-342900" algn="l">
              <a:spcBef>
                <a:spcPts val="300"/>
              </a:spcBef>
              <a:spcAft>
                <a:spcPts val="0"/>
              </a:spcAft>
              <a:buSzPts val="1800"/>
              <a:buChar char="▪"/>
              <a:defRPr sz="1800"/>
            </a:lvl9pPr>
          </a:lstStyle>
          <a:p>
            <a:endParaRPr/>
          </a:p>
        </p:txBody>
      </p:sp>
      <p:sp>
        <p:nvSpPr>
          <p:cNvPr id="66" name="Google Shape;66;p10"/>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 name="Google Shape;68;p10"/>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0"/>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p:nvPr/>
        </p:nvSpPr>
        <p:spPr>
          <a:xfrm>
            <a:off x="0" y="2647950"/>
            <a:ext cx="3571875" cy="4210050"/>
          </a:xfrm>
          <a:prstGeom prst="rtTriangle">
            <a:avLst/>
          </a:pr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7" name="Google Shape;7;p1"/>
          <p:cNvSpPr/>
          <p:nvPr/>
        </p:nvSpPr>
        <p:spPr>
          <a:xfrm>
            <a:off x="-1587" y="-1587"/>
            <a:ext cx="9145587" cy="6859587"/>
          </a:xfrm>
          <a:custGeom>
            <a:avLst/>
            <a:gdLst/>
            <a:ahLst/>
            <a:cxnLst/>
            <a:rect l="l" t="t" r="r" b="b"/>
            <a:pathLst>
              <a:path w="3352800" h="2002901" extrusionOk="0">
                <a:moveTo>
                  <a:pt x="0" y="2002901"/>
                </a:moveTo>
                <a:lnTo>
                  <a:pt x="2836585" y="0"/>
                </a:lnTo>
                <a:lnTo>
                  <a:pt x="3352800" y="270"/>
                </a:lnTo>
                <a:lnTo>
                  <a:pt x="3352800" y="2002901"/>
                </a:lnTo>
                <a:lnTo>
                  <a:pt x="0" y="2002901"/>
                </a:lnTo>
                <a:close/>
              </a:path>
            </a:pathLst>
          </a:custGeom>
          <a:solidFill>
            <a:srgbClr val="08A1D9">
              <a:alpha val="79607"/>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8" name="Google Shape;8;p1"/>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1pPr>
            <a:lvl2pPr marR="0" lvl="1"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2pPr>
            <a:lvl3pPr marR="0" lvl="2"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3pPr>
            <a:lvl4pPr marR="0" lvl="3"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4pPr>
            <a:lvl5pPr marR="0" lvl="4"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5pPr>
            <a:lvl6pPr marR="0" lvl="5"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6pPr>
            <a:lvl7pPr marR="0" lvl="6"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7pPr>
            <a:lvl8pPr marR="0" lvl="7"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8pPr>
            <a:lvl9pPr marR="0" lvl="8"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9pPr>
          </a:lstStyle>
          <a:p>
            <a:endParaRPr/>
          </a:p>
        </p:txBody>
      </p:sp>
      <p:sp>
        <p:nvSpPr>
          <p:cNvPr id="9" name="Google Shape;9;p1"/>
          <p:cNvSpPr txBox="1">
            <a:spLocks noGrp="1"/>
          </p:cNvSpPr>
          <p:nvPr>
            <p:ph type="body" idx="1"/>
          </p:nvPr>
        </p:nvSpPr>
        <p:spPr>
          <a:xfrm>
            <a:off x="822325" y="1100137"/>
            <a:ext cx="7521575" cy="357981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800"/>
              </a:spcBef>
              <a:spcAft>
                <a:spcPts val="0"/>
              </a:spcAft>
              <a:buSzPts val="1400"/>
              <a:buNone/>
              <a:defRPr sz="1600" b="1" i="0" u="none" strike="noStrike" cap="none">
                <a:solidFill>
                  <a:schemeClr val="dk1"/>
                </a:solidFill>
                <a:latin typeface="Libre Franklin"/>
                <a:ea typeface="Libre Franklin"/>
                <a:cs typeface="Libre Franklin"/>
                <a:sym typeface="Libre Franklin"/>
              </a:defRPr>
            </a:lvl1pPr>
            <a:lvl2pPr marL="914400" marR="0" lvl="1"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2pPr>
            <a:lvl3pPr marL="1371600" marR="0" lvl="2"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3pPr>
            <a:lvl4pPr marL="1828800" marR="0" lvl="3"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4pPr>
            <a:lvl5pPr marL="2286000" marR="0" lvl="4"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5pPr>
            <a:lvl6pPr marL="2743200" marR="0" lvl="5"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6pPr>
            <a:lvl7pPr marL="3200400" marR="0" lvl="6"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7pPr>
            <a:lvl8pPr marL="3657600" marR="0" lvl="7"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8pPr>
            <a:lvl9pPr marL="4114800" marR="0" lvl="8"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9pPr>
          </a:lstStyle>
          <a:p>
            <a:endParaRPr/>
          </a:p>
        </p:txBody>
      </p:sp>
      <p:sp>
        <p:nvSpPr>
          <p:cNvPr id="10" name="Google Shape;10;p1"/>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1" name="Google Shape;11;p1"/>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2" name="Google Shape;12;p1"/>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sz="1400">
              <a:solidFill>
                <a:srgbClr val="000000"/>
              </a:solidFill>
            </a:endParaRPr>
          </a:p>
        </p:txBody>
      </p:sp>
    </p:spTree>
  </p:cSld>
  <p:clrMap bg1="lt1" tx1="dk1" bg2="dk2" tx2="lt2" accent1="accent1" accent2="accent2" accent3="accent3" accent4="accent4" accent5="accent5" accent6="accent6" hlink="hlink" folHlink="folHlink"/>
  <p:sldLayoutIdLst>
    <p:sldLayoutId id="2147483648"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
        <p:cNvGrpSpPr/>
        <p:nvPr/>
      </p:nvGrpSpPr>
      <p:grpSpPr>
        <a:xfrm>
          <a:off x="0" y="0"/>
          <a:ext cx="0" cy="0"/>
          <a:chOff x="0" y="0"/>
          <a:chExt cx="0" cy="0"/>
        </a:xfrm>
      </p:grpSpPr>
      <p:sp>
        <p:nvSpPr>
          <p:cNvPr id="20" name="Google Shape;20;p3"/>
          <p:cNvSpPr/>
          <p:nvPr/>
        </p:nvSpPr>
        <p:spPr>
          <a:xfrm>
            <a:off x="-3175" y="5051425"/>
            <a:ext cx="3575050" cy="1806575"/>
          </a:xfrm>
          <a:custGeom>
            <a:avLst/>
            <a:gdLst/>
            <a:ahLst/>
            <a:cxnLst/>
            <a:rect l="l" t="t" r="r" b="b"/>
            <a:pathLst>
              <a:path w="3574257" h="1807368" extrusionOk="0">
                <a:moveTo>
                  <a:pt x="2382" y="1807368"/>
                </a:moveTo>
                <a:lnTo>
                  <a:pt x="0" y="0"/>
                </a:lnTo>
                <a:lnTo>
                  <a:pt x="2045494" y="1"/>
                </a:lnTo>
                <a:lnTo>
                  <a:pt x="3574257" y="1807368"/>
                </a:lnTo>
                <a:lnTo>
                  <a:pt x="2382" y="180736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21" name="Google Shape;21;p3"/>
          <p:cNvSpPr/>
          <p:nvPr/>
        </p:nvSpPr>
        <p:spPr>
          <a:xfrm>
            <a:off x="-1587" y="5051425"/>
            <a:ext cx="9145587" cy="1806575"/>
          </a:xfrm>
          <a:custGeom>
            <a:avLst/>
            <a:gdLst/>
            <a:ahLst/>
            <a:cxnLst/>
            <a:rect l="l" t="t" r="r" b="b"/>
            <a:pathLst>
              <a:path w="3352800" h="527584" extrusionOk="0">
                <a:moveTo>
                  <a:pt x="0" y="527584"/>
                </a:moveTo>
                <a:lnTo>
                  <a:pt x="748227" y="0"/>
                </a:lnTo>
                <a:lnTo>
                  <a:pt x="3352800" y="271"/>
                </a:lnTo>
                <a:lnTo>
                  <a:pt x="3352800" y="527584"/>
                </a:lnTo>
                <a:lnTo>
                  <a:pt x="0" y="527584"/>
                </a:lnTo>
                <a:close/>
              </a:path>
            </a:pathLst>
          </a:custGeom>
          <a:solidFill>
            <a:srgbClr val="08A1D9">
              <a:alpha val="79607"/>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22" name="Google Shape;22;p3"/>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1pPr>
            <a:lvl2pPr marR="0" lvl="1"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2pPr>
            <a:lvl3pPr marR="0" lvl="2"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3pPr>
            <a:lvl4pPr marR="0" lvl="3"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4pPr>
            <a:lvl5pPr marR="0" lvl="4"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5pPr>
            <a:lvl6pPr marR="0" lvl="5"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6pPr>
            <a:lvl7pPr marR="0" lvl="6"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7pPr>
            <a:lvl8pPr marR="0" lvl="7"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8pPr>
            <a:lvl9pPr marR="0" lvl="8"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9pPr>
          </a:lstStyle>
          <a:p>
            <a:endParaRPr/>
          </a:p>
        </p:txBody>
      </p:sp>
      <p:sp>
        <p:nvSpPr>
          <p:cNvPr id="23" name="Google Shape;23;p3"/>
          <p:cNvSpPr txBox="1">
            <a:spLocks noGrp="1"/>
          </p:cNvSpPr>
          <p:nvPr>
            <p:ph type="body" idx="1"/>
          </p:nvPr>
        </p:nvSpPr>
        <p:spPr>
          <a:xfrm>
            <a:off x="822325" y="1100137"/>
            <a:ext cx="7521575" cy="357981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800"/>
              </a:spcBef>
              <a:spcAft>
                <a:spcPts val="0"/>
              </a:spcAft>
              <a:buSzPts val="1400"/>
              <a:buNone/>
              <a:defRPr sz="1600" b="1" i="0" u="none" strike="noStrike" cap="none">
                <a:solidFill>
                  <a:schemeClr val="dk1"/>
                </a:solidFill>
                <a:latin typeface="Libre Franklin"/>
                <a:ea typeface="Libre Franklin"/>
                <a:cs typeface="Libre Franklin"/>
                <a:sym typeface="Libre Franklin"/>
              </a:defRPr>
            </a:lvl1pPr>
            <a:lvl2pPr marL="914400" marR="0" lvl="1"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2pPr>
            <a:lvl3pPr marL="1371600" marR="0" lvl="2"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3pPr>
            <a:lvl4pPr marL="1828800" marR="0" lvl="3"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4pPr>
            <a:lvl5pPr marL="2286000" marR="0" lvl="4"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5pPr>
            <a:lvl6pPr marL="2743200" marR="0" lvl="5"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6pPr>
            <a:lvl7pPr marL="3200400" marR="0" lvl="6"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7pPr>
            <a:lvl8pPr marL="3657600" marR="0" lvl="7"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8pPr>
            <a:lvl9pPr marL="4114800" marR="0" lvl="8"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9pPr>
          </a:lstStyle>
          <a:p>
            <a:endParaRPr/>
          </a:p>
        </p:txBody>
      </p:sp>
      <p:sp>
        <p:nvSpPr>
          <p:cNvPr id="24" name="Google Shape;24;p3"/>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25" name="Google Shape;25;p3"/>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26" name="Google Shape;26;p3"/>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sz="1400">
              <a:solidFill>
                <a:srgbClr val="000000"/>
              </a:solidFill>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3" r:id="rId4"/>
    <p:sldLayoutId id="2147483654" r:id="rId5"/>
    <p:sldLayoutId id="2147483655"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pixabay.com/en/teacher-blackboard-teach-2799822/"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hyperlink" Target="https://pixabay.com/en/pencil-book-ruler-learning-40174/" TargetMode="Externa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s://pixabay.com/en/tree-nut-allergy-food-allergen-995054/" TargetMode="Externa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www.publicdomainpictures.net/en/view-image.php?image=228294&amp;picture=asthma-inhaler" TargetMode="External"/><Relationship Id="rId5" Type="http://schemas.openxmlformats.org/officeDocument/2006/relationships/image" Target="../media/image9.jpeg"/><Relationship Id="rId4" Type="http://schemas.openxmlformats.org/officeDocument/2006/relationships/hyperlink" Target="http://www.freeimageslive.co.uk/free_stock_image/water-and-glasses-jpg"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1.png"/><Relationship Id="rId4" Type="http://schemas.microsoft.com/office/2007/relationships/hdphoto" Target="../media/hdphoto2.wdp"/></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microsoft.com/office/2007/relationships/hdphoto" Target="../media/hdphoto3.wdp"/></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hyperlink" Target="https://pixabay.com/en/book-character-glasses-show-1773756/" TargetMode="External"/></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6.png"/><Relationship Id="rId7" Type="http://schemas.openxmlformats.org/officeDocument/2006/relationships/hyperlink" Target="https://porunferrado.blogspot.com/2014/01/material-didactico-de-dienes.html"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hyperlink" Target="https://kgmathminds.com/2015/09/13/1st-grade-ten-frame-number-talk/" TargetMode="External"/><Relationship Id="rId4" Type="http://schemas.openxmlformats.org/officeDocument/2006/relationships/image" Target="../media/image17.jpeg"/><Relationship Id="rId9" Type="http://schemas.openxmlformats.org/officeDocument/2006/relationships/hyperlink" Target="https://pixabay.com/en/numbers-numbering-school-kids-set-1336519/"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hyperlink" Target="https://pixabay.com/en/alphabet-text-type-typography-1207048/" TargetMode="External"/><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hyperlink" Target="https://pixabay.com/en/book-character-glasses-show-1773756/"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5.xml"/><Relationship Id="rId5" Type="http://schemas.openxmlformats.org/officeDocument/2006/relationships/image" Target="../media/image28.png"/><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png"/><Relationship Id="rId1" Type="http://schemas.openxmlformats.org/officeDocument/2006/relationships/slideLayout" Target="../slideLayouts/slideLayout5.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18.xml.rels><?xml version="1.0" encoding="UTF-8" standalone="yes"?>
<Relationships xmlns="http://schemas.openxmlformats.org/package/2006/relationships"><Relationship Id="rId3" Type="http://schemas.openxmlformats.org/officeDocument/2006/relationships/hyperlink" Target="https://parents.eduspot.co.uk/" TargetMode="External"/><Relationship Id="rId2" Type="http://schemas.openxmlformats.org/officeDocument/2006/relationships/image" Target="../media/image38.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s://www.publicdomainpictures.net/view-image.php?image=222897&amp;picture=thank-you-nautilus-pompilius-tex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1"/>
          <p:cNvSpPr txBox="1">
            <a:spLocks noGrp="1"/>
          </p:cNvSpPr>
          <p:nvPr>
            <p:ph type="ctrTitle"/>
          </p:nvPr>
        </p:nvSpPr>
        <p:spPr>
          <a:xfrm>
            <a:off x="0" y="0"/>
            <a:ext cx="5337534" cy="2027403"/>
          </a:xfrm>
          <a:prstGeom prst="rect">
            <a:avLst/>
          </a:prstGeom>
          <a:noFill/>
          <a:ln>
            <a:noFill/>
          </a:ln>
        </p:spPr>
        <p:txBody>
          <a:bodyPr spcFirstLastPara="1" wrap="square" lIns="91425" tIns="45700" rIns="91425" bIns="9125" anchor="ctr" anchorCtr="0">
            <a:normAutofit fontScale="90000"/>
          </a:bodyPr>
          <a:lstStyle/>
          <a:p>
            <a:pPr>
              <a:buClr>
                <a:schemeClr val="dk1"/>
              </a:buClr>
              <a:buSzPct val="100000"/>
            </a:pPr>
            <a:br>
              <a:rPr lang="en-US" sz="3600" b="0" i="0" u="none" dirty="0">
                <a:latin typeface="Arial Narrow" panose="020B0606020202030204" pitchFamily="34" charset="0"/>
              </a:rPr>
            </a:br>
            <a:br>
              <a:rPr lang="en-US" sz="3600" b="0" i="0" u="none" dirty="0">
                <a:latin typeface="Arial Narrow" panose="020B0606020202030204" pitchFamily="34" charset="0"/>
              </a:rPr>
            </a:br>
            <a:br>
              <a:rPr lang="en-US" sz="3100" b="0" i="0" u="none" dirty="0">
                <a:latin typeface="Arial Narrow" panose="020B0606020202030204" pitchFamily="34" charset="0"/>
              </a:rPr>
            </a:br>
            <a:r>
              <a:rPr lang="en-US" sz="3100" b="0" i="0" u="none" dirty="0">
                <a:latin typeface="Arial Narrow"/>
                <a:sym typeface="Libre Franklin Medium"/>
              </a:rPr>
              <a:t>WELCOME TO </a:t>
            </a:r>
            <a:br>
              <a:rPr lang="en-US" sz="3100" b="0" i="0" u="none" dirty="0">
                <a:latin typeface="Arial Narrow" panose="020B0606020202030204" pitchFamily="34" charset="0"/>
              </a:rPr>
            </a:br>
            <a:r>
              <a:rPr lang="en-US" sz="3100" b="0" i="0" u="none" dirty="0">
                <a:latin typeface="Arial Narrow"/>
                <a:sym typeface="Libre Franklin Medium"/>
              </a:rPr>
              <a:t>YEAR </a:t>
            </a:r>
            <a:r>
              <a:rPr lang="en-US" sz="3100" dirty="0">
                <a:latin typeface="Arial Narrow"/>
              </a:rPr>
              <a:t> 3</a:t>
            </a:r>
            <a:r>
              <a:rPr lang="en-US" sz="3100" b="0" i="0" u="none" dirty="0">
                <a:latin typeface="Arial Narrow"/>
                <a:sym typeface="Libre Franklin Medium"/>
              </a:rPr>
              <a:t> </a:t>
            </a:r>
            <a:br>
              <a:rPr lang="en-US" sz="3100" b="0" i="0" u="none" dirty="0">
                <a:latin typeface="Arial Narrow" panose="020B0606020202030204" pitchFamily="34" charset="0"/>
              </a:rPr>
            </a:br>
            <a:r>
              <a:rPr lang="en-US" sz="3100" dirty="0">
                <a:latin typeface="Arial Narrow"/>
              </a:rPr>
              <a:t>Willow Class</a:t>
            </a:r>
            <a:br>
              <a:rPr lang="en-US" sz="3100" b="0" i="0" u="none" dirty="0">
                <a:latin typeface="Arial Narrow" panose="020B0606020202030204" pitchFamily="34" charset="0"/>
              </a:rPr>
            </a:br>
            <a:br>
              <a:rPr lang="en-US" sz="3100" b="0" i="0" u="none" dirty="0">
                <a:latin typeface="Arial Narrow"/>
              </a:rPr>
            </a:br>
            <a:r>
              <a:rPr lang="en-US" sz="3100">
                <a:latin typeface="Arial Narrow"/>
              </a:rPr>
              <a:t>NAME OF TEACHERS:</a:t>
            </a:r>
            <a:r>
              <a:rPr lang="en-US" sz="3100" b="0" i="0" u="none">
                <a:latin typeface="Arial Narrow"/>
                <a:sym typeface="Libre Franklin Medium"/>
              </a:rPr>
              <a:t> </a:t>
            </a:r>
            <a:br>
              <a:rPr lang="en-US" sz="3100" b="0" i="0" u="none" dirty="0">
                <a:latin typeface="Arial Narrow" panose="020B0606020202030204" pitchFamily="34" charset="0"/>
              </a:rPr>
            </a:br>
            <a:r>
              <a:rPr lang="en-US" sz="3100" dirty="0" err="1">
                <a:latin typeface="Arial Narrow"/>
              </a:rPr>
              <a:t>Mrs</a:t>
            </a:r>
            <a:r>
              <a:rPr lang="en-US" sz="3100" dirty="0">
                <a:latin typeface="Arial Narrow"/>
              </a:rPr>
              <a:t> Irvine &amp; </a:t>
            </a:r>
            <a:r>
              <a:rPr lang="en-US" sz="3100" dirty="0" err="1">
                <a:latin typeface="Arial Narrow"/>
              </a:rPr>
              <a:t>Mrs</a:t>
            </a:r>
            <a:r>
              <a:rPr lang="en-US" sz="3100" dirty="0">
                <a:latin typeface="Arial Narrow"/>
              </a:rPr>
              <a:t> Ali</a:t>
            </a:r>
            <a:br>
              <a:rPr lang="en-US" sz="3100" b="0" i="0" u="none" dirty="0">
                <a:latin typeface="Arial Narrow" panose="020B0606020202030204" pitchFamily="34" charset="0"/>
              </a:rPr>
            </a:br>
            <a:endParaRPr>
              <a:latin typeface="Arial Narrow" panose="020B0606020202030204" pitchFamily="34" charset="0"/>
            </a:endParaRPr>
          </a:p>
        </p:txBody>
      </p:sp>
      <p:pic>
        <p:nvPicPr>
          <p:cNvPr id="1026" name="Picture 2">
            <a:extLst>
              <a:ext uri="{FF2B5EF4-FFF2-40B4-BE49-F238E27FC236}">
                <a16:creationId xmlns:a16="http://schemas.microsoft.com/office/drawing/2014/main" id="{4AFD3740-7957-9A76-53A2-04DBBC1328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94017" y="4277868"/>
            <a:ext cx="1885950" cy="2362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a:off x="822325" y="365125"/>
            <a:ext cx="7521600" cy="5493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sz="3200" b="1" u="sng">
                <a:latin typeface="Arial Narrow" panose="020B0606020202030204" pitchFamily="34" charset="0"/>
                <a:ea typeface="Libre Franklin"/>
                <a:cs typeface="Libre Franklin"/>
                <a:sym typeface="Libre Franklin"/>
              </a:rPr>
              <a:t>Adults in the classroom</a:t>
            </a:r>
            <a:endParaRPr sz="3200" b="1" u="sng">
              <a:latin typeface="Arial Narrow" panose="020B0606020202030204" pitchFamily="34" charset="0"/>
              <a:ea typeface="Libre Franklin"/>
              <a:cs typeface="Libre Franklin"/>
              <a:sym typeface="Libre Franklin"/>
            </a:endParaRPr>
          </a:p>
        </p:txBody>
      </p:sp>
      <p:sp>
        <p:nvSpPr>
          <p:cNvPr id="80" name="Google Shape;80;p12"/>
          <p:cNvSpPr txBox="1">
            <a:spLocks noGrp="1"/>
          </p:cNvSpPr>
          <p:nvPr>
            <p:ph type="body" idx="1"/>
          </p:nvPr>
        </p:nvSpPr>
        <p:spPr>
          <a:xfrm>
            <a:off x="822325" y="1100137"/>
            <a:ext cx="7521600" cy="3579900"/>
          </a:xfrm>
          <a:prstGeom prst="rect">
            <a:avLst/>
          </a:prstGeom>
        </p:spPr>
        <p:txBody>
          <a:bodyPr spcFirstLastPara="1" wrap="square" lIns="91425" tIns="45700" rIns="91425" bIns="45700" anchor="t" anchorCtr="0">
            <a:noAutofit/>
          </a:bodyPr>
          <a:lstStyle/>
          <a:p>
            <a:pPr marL="0" indent="0"/>
            <a:r>
              <a:rPr lang="en-US" sz="2400" b="0" dirty="0">
                <a:latin typeface="Arial Narrow"/>
              </a:rPr>
              <a:t>Class teacher – </a:t>
            </a:r>
            <a:r>
              <a:rPr lang="en-US" sz="2400" b="0" err="1">
                <a:latin typeface="Arial Narrow"/>
              </a:rPr>
              <a:t>Mrs</a:t>
            </a:r>
            <a:r>
              <a:rPr lang="en-US" sz="2400" b="0" dirty="0">
                <a:latin typeface="Arial Narrow"/>
              </a:rPr>
              <a:t> Irvine (Monday, Tuesday, Wednesday afternoon &amp; </a:t>
            </a:r>
            <a:r>
              <a:rPr lang="en-US" sz="2400" b="0" err="1">
                <a:latin typeface="Arial Narrow"/>
              </a:rPr>
              <a:t>Mrs</a:t>
            </a:r>
            <a:r>
              <a:rPr lang="en-US" sz="2400" b="0">
                <a:latin typeface="Arial Narrow"/>
              </a:rPr>
              <a:t> Ali (Thursday, Friday)</a:t>
            </a:r>
            <a:endParaRPr lang="en-US" sz="2400" b="0" dirty="0">
              <a:latin typeface="Arial Narrow" panose="020B0606020202030204" pitchFamily="34" charset="0"/>
            </a:endParaRPr>
          </a:p>
          <a:p>
            <a:pPr marL="0" indent="0"/>
            <a:r>
              <a:rPr lang="en-US" sz="2400" b="0" dirty="0" err="1">
                <a:latin typeface="Arial Narrow"/>
              </a:rPr>
              <a:t>Mrs</a:t>
            </a:r>
            <a:r>
              <a:rPr lang="en-US" sz="2400" b="0" dirty="0">
                <a:latin typeface="Arial Narrow"/>
              </a:rPr>
              <a:t> Haque – Wednesday mornings</a:t>
            </a:r>
          </a:p>
          <a:p>
            <a:pPr marL="0" indent="0"/>
            <a:r>
              <a:rPr lang="en-US" sz="2400" b="0" dirty="0" err="1">
                <a:latin typeface="Arial Narrow"/>
              </a:rPr>
              <a:t>Mrs</a:t>
            </a:r>
            <a:r>
              <a:rPr lang="en-US" sz="2400" b="0" dirty="0">
                <a:latin typeface="Arial Narrow"/>
              </a:rPr>
              <a:t> Byer – Humanities on a Thursday</a:t>
            </a:r>
          </a:p>
          <a:p>
            <a:pPr marL="0" indent="0"/>
            <a:endParaRPr lang="en-US" sz="2400" b="0" dirty="0">
              <a:latin typeface="Arial Narrow"/>
            </a:endParaRPr>
          </a:p>
          <a:p>
            <a:pPr marL="0" indent="0"/>
            <a:r>
              <a:rPr lang="en-US" sz="2400" b="0" dirty="0">
                <a:latin typeface="Arial Narrow"/>
              </a:rPr>
              <a:t>LSA – </a:t>
            </a:r>
            <a:r>
              <a:rPr lang="en-US" sz="2400" b="0" dirty="0" err="1">
                <a:latin typeface="Arial Narrow"/>
              </a:rPr>
              <a:t>Mrs</a:t>
            </a:r>
            <a:r>
              <a:rPr lang="en-US" sz="2400" b="0" dirty="0">
                <a:latin typeface="Arial Narrow"/>
              </a:rPr>
              <a:t> Saidani (Monday-Wednesday)</a:t>
            </a:r>
          </a:p>
          <a:p>
            <a:pPr marL="0" indent="0"/>
            <a:r>
              <a:rPr lang="en-US" sz="2400" b="0" dirty="0" err="1">
                <a:latin typeface="Arial Narrow"/>
              </a:rPr>
              <a:t>Mrs</a:t>
            </a:r>
            <a:r>
              <a:rPr lang="en-US" sz="2400" b="0" dirty="0">
                <a:latin typeface="Arial Narrow"/>
              </a:rPr>
              <a:t> Allen (Thursday-Friday)</a:t>
            </a:r>
          </a:p>
          <a:p>
            <a:pPr marL="0" lvl="0" indent="0" algn="l" rtl="0">
              <a:spcBef>
                <a:spcPts val="800"/>
              </a:spcBef>
              <a:spcAft>
                <a:spcPts val="0"/>
              </a:spcAft>
              <a:buNone/>
            </a:pPr>
            <a:endParaRPr lang="en-US" sz="1800" b="0">
              <a:latin typeface="Arial Narrow" panose="020B0606020202030204" pitchFamily="34" charset="0"/>
            </a:endParaRPr>
          </a:p>
        </p:txBody>
      </p:sp>
      <p:pic>
        <p:nvPicPr>
          <p:cNvPr id="6" name="Picture 5" descr="A cartoon of a child in front of a chalkboard">
            <a:extLst>
              <a:ext uri="{FF2B5EF4-FFF2-40B4-BE49-F238E27FC236}">
                <a16:creationId xmlns:a16="http://schemas.microsoft.com/office/drawing/2014/main" id="{6412BEA2-7A10-DA9C-0A27-A129F952ADF3}"/>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736080" y="2615184"/>
            <a:ext cx="2407920" cy="240792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pic>
        <p:nvPicPr>
          <p:cNvPr id="5" name="Picture 4" descr="A pencil and a book&#10;&#10;Description automatically generated">
            <a:extLst>
              <a:ext uri="{FF2B5EF4-FFF2-40B4-BE49-F238E27FC236}">
                <a16:creationId xmlns:a16="http://schemas.microsoft.com/office/drawing/2014/main" id="{DB180A0F-B979-1941-E32E-71427F6DE8B7}"/>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197081" y="3234364"/>
            <a:ext cx="1603248" cy="1538116"/>
          </a:xfrm>
          <a:prstGeom prst="rect">
            <a:avLst/>
          </a:prstGeom>
        </p:spPr>
      </p:pic>
      <p:sp>
        <p:nvSpPr>
          <p:cNvPr id="85" name="Google Shape;85;p13"/>
          <p:cNvSpPr txBox="1">
            <a:spLocks noGrp="1"/>
          </p:cNvSpPr>
          <p:nvPr>
            <p:ph type="title"/>
          </p:nvPr>
        </p:nvSpPr>
        <p:spPr>
          <a:xfrm>
            <a:off x="1179275" y="365125"/>
            <a:ext cx="7164600" cy="5493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al Narrow" panose="020B0606020202030204" pitchFamily="34" charset="0"/>
                <a:ea typeface="Arial"/>
                <a:cs typeface="Arial"/>
                <a:sym typeface="Arial"/>
              </a:rPr>
              <a:t>Morning reminders</a:t>
            </a:r>
            <a:endParaRPr>
              <a:latin typeface="Arial Narrow" panose="020B0606020202030204" pitchFamily="34" charset="0"/>
            </a:endParaRPr>
          </a:p>
        </p:txBody>
      </p:sp>
      <p:sp>
        <p:nvSpPr>
          <p:cNvPr id="86" name="Google Shape;86;p13"/>
          <p:cNvSpPr txBox="1">
            <a:spLocks noGrp="1"/>
          </p:cNvSpPr>
          <p:nvPr>
            <p:ph type="body" idx="1"/>
          </p:nvPr>
        </p:nvSpPr>
        <p:spPr>
          <a:xfrm>
            <a:off x="822325" y="1078992"/>
            <a:ext cx="4892675" cy="3910332"/>
          </a:xfrm>
          <a:prstGeom prst="rect">
            <a:avLst/>
          </a:prstGeom>
          <a:noFill/>
          <a:ln>
            <a:noFill/>
          </a:ln>
        </p:spPr>
        <p:txBody>
          <a:bodyPr spcFirstLastPara="1" wrap="square" lIns="91425" tIns="45700" rIns="91425" bIns="45700" anchor="t" anchorCtr="0">
            <a:noAutofit/>
          </a:bodyPr>
          <a:lstStyle/>
          <a:p>
            <a:pPr marR="0" lvl="0" indent="-457200" algn="l" rtl="0">
              <a:lnSpc>
                <a:spcPct val="100000"/>
              </a:lnSpc>
              <a:spcBef>
                <a:spcPts val="0"/>
              </a:spcBef>
              <a:spcAft>
                <a:spcPts val="0"/>
              </a:spcAft>
              <a:buClr>
                <a:schemeClr val="dk1"/>
              </a:buClr>
              <a:buSzPts val="2800"/>
              <a:buFont typeface="Arial" panose="020B0604020202020204" pitchFamily="34" charset="0"/>
              <a:buChar char="•"/>
            </a:pPr>
            <a:r>
              <a:rPr lang="en-US" sz="1800" b="0" i="0" u="none" strike="noStrike" cap="none">
                <a:solidFill>
                  <a:schemeClr val="dk1"/>
                </a:solidFill>
                <a:latin typeface="Arial Narrow" panose="020B0606020202030204" pitchFamily="34" charset="0"/>
                <a:ea typeface="Arimo"/>
                <a:cs typeface="Arimo"/>
                <a:sym typeface="Arimo"/>
              </a:rPr>
              <a:t>Punctuality - playground gates </a:t>
            </a:r>
            <a:r>
              <a:rPr lang="en-US" sz="1800" b="0">
                <a:latin typeface="Arial Narrow" panose="020B0606020202030204" pitchFamily="34" charset="0"/>
                <a:ea typeface="Arimo"/>
                <a:cs typeface="Arimo"/>
                <a:sym typeface="Arimo"/>
              </a:rPr>
              <a:t>will be open from 8.45am and </a:t>
            </a:r>
            <a:r>
              <a:rPr lang="en-US" sz="1800" b="0" i="0" u="none" strike="noStrike" cap="none">
                <a:solidFill>
                  <a:schemeClr val="dk1"/>
                </a:solidFill>
                <a:latin typeface="Arial Narrow" panose="020B0606020202030204" pitchFamily="34" charset="0"/>
                <a:ea typeface="Arimo"/>
                <a:cs typeface="Arimo"/>
                <a:sym typeface="Arimo"/>
              </a:rPr>
              <a:t>will be locked promptly at 9am. If you are arriving after this time you will need to ring the buzzer at Reception.  </a:t>
            </a:r>
            <a:endParaRPr lang="en-US" sz="1800" b="0">
              <a:latin typeface="Arial Narrow" panose="020B0606020202030204" pitchFamily="34" charset="0"/>
              <a:ea typeface="Arimo"/>
              <a:cs typeface="Arimo"/>
              <a:sym typeface="Arimo"/>
            </a:endParaRPr>
          </a:p>
          <a:p>
            <a:pPr marL="0" marR="0" lvl="0" indent="0" algn="l" rtl="0">
              <a:lnSpc>
                <a:spcPct val="100000"/>
              </a:lnSpc>
              <a:spcBef>
                <a:spcPts val="0"/>
              </a:spcBef>
              <a:spcAft>
                <a:spcPts val="0"/>
              </a:spcAft>
              <a:buClr>
                <a:schemeClr val="dk1"/>
              </a:buClr>
              <a:buSzPts val="2800"/>
            </a:pPr>
            <a:r>
              <a:rPr lang="en-US" sz="1800" b="0" i="0" u="none" strike="noStrike" cap="none" dirty="0">
                <a:latin typeface="Arial Narrow"/>
                <a:ea typeface="Arimo"/>
                <a:cs typeface="Arimo"/>
                <a:sym typeface="Arimo"/>
              </a:rPr>
              <a:t> </a:t>
            </a:r>
            <a:endParaRPr sz="1800" b="0" i="0" u="none" strike="noStrike" cap="none" dirty="0">
              <a:latin typeface="Arial Narrow"/>
              <a:ea typeface="Arimo"/>
              <a:cs typeface="Arimo"/>
              <a:sym typeface="Arimo"/>
            </a:endParaRPr>
          </a:p>
          <a:p>
            <a:pPr marR="0" lvl="0" indent="-457200" algn="l" rtl="0">
              <a:lnSpc>
                <a:spcPct val="100000"/>
              </a:lnSpc>
              <a:spcBef>
                <a:spcPts val="0"/>
              </a:spcBef>
              <a:spcAft>
                <a:spcPts val="0"/>
              </a:spcAft>
              <a:buClr>
                <a:schemeClr val="dk1"/>
              </a:buClr>
              <a:buSzPts val="2800"/>
              <a:buFont typeface="Arial" panose="020B0604020202020204" pitchFamily="34" charset="0"/>
              <a:buChar char="•"/>
            </a:pPr>
            <a:r>
              <a:rPr lang="en-US" sz="1800" b="0" dirty="0">
                <a:latin typeface="Arial Narrow"/>
                <a:ea typeface="Arimo"/>
                <a:cs typeface="Arimo"/>
                <a:sym typeface="Arimo"/>
              </a:rPr>
              <a:t>As soon as children </a:t>
            </a:r>
            <a:r>
              <a:rPr lang="en-US" sz="1800" b="0">
                <a:latin typeface="Arial Narrow"/>
                <a:ea typeface="Arimo"/>
                <a:cs typeface="Arimo"/>
                <a:sym typeface="Arimo"/>
              </a:rPr>
              <a:t>arrive,</a:t>
            </a:r>
            <a:r>
              <a:rPr lang="en-US" sz="1800" b="0" dirty="0">
                <a:latin typeface="Arial Narrow"/>
                <a:ea typeface="Arimo"/>
                <a:cs typeface="Arimo"/>
                <a:sym typeface="Arimo"/>
              </a:rPr>
              <a:t> they should proceed to their classroom where their teacher will be waiting with morning work to complete. </a:t>
            </a:r>
            <a:endParaRPr sz="1800" b="0" dirty="0">
              <a:latin typeface="Arial Narrow"/>
              <a:ea typeface="Arimo"/>
              <a:cs typeface="Arimo"/>
              <a:sym typeface="Arimo"/>
            </a:endParaRPr>
          </a:p>
          <a:p>
            <a:pPr marL="342900" marR="0" lvl="0" indent="-342900" algn="l" rtl="0">
              <a:lnSpc>
                <a:spcPct val="100000"/>
              </a:lnSpc>
              <a:spcBef>
                <a:spcPts val="0"/>
              </a:spcBef>
              <a:spcAft>
                <a:spcPts val="0"/>
              </a:spcAft>
              <a:buClr>
                <a:schemeClr val="dk1"/>
              </a:buClr>
              <a:buSzPts val="2800"/>
              <a:buFont typeface="Arial"/>
              <a:buNone/>
            </a:pPr>
            <a:endParaRPr sz="2800" b="0">
              <a:latin typeface="Arimo"/>
              <a:ea typeface="Arimo"/>
              <a:cs typeface="Arimo"/>
              <a:sym typeface="Arimo"/>
            </a:endParaRPr>
          </a:p>
          <a:p>
            <a:pPr marL="342900" marR="0" lvl="0" indent="-342900" algn="l" rtl="0">
              <a:lnSpc>
                <a:spcPct val="100000"/>
              </a:lnSpc>
              <a:spcBef>
                <a:spcPts val="800"/>
              </a:spcBef>
              <a:spcAft>
                <a:spcPts val="0"/>
              </a:spcAft>
              <a:buClr>
                <a:schemeClr val="dk1"/>
              </a:buClr>
              <a:buSzPts val="2800"/>
              <a:buFont typeface="Arial"/>
              <a:buNone/>
            </a:pPr>
            <a:endParaRPr/>
          </a:p>
          <a:p>
            <a:pPr marL="342900" marR="0" lvl="0" indent="-342900" algn="l" rtl="0">
              <a:lnSpc>
                <a:spcPct val="100000"/>
              </a:lnSpc>
              <a:spcBef>
                <a:spcPts val="800"/>
              </a:spcBef>
              <a:spcAft>
                <a:spcPts val="0"/>
              </a:spcAft>
              <a:buClr>
                <a:schemeClr val="dk1"/>
              </a:buClr>
              <a:buSzPts val="2800"/>
              <a:buFont typeface="Arial"/>
              <a:buNone/>
            </a:pPr>
            <a:endParaRPr/>
          </a:p>
        </p:txBody>
      </p:sp>
      <p:pic>
        <p:nvPicPr>
          <p:cNvPr id="2050" name="Picture 2">
            <a:extLst>
              <a:ext uri="{FF2B5EF4-FFF2-40B4-BE49-F238E27FC236}">
                <a16:creationId xmlns:a16="http://schemas.microsoft.com/office/drawing/2014/main" id="{3137FA06-DF4C-AB22-D939-8433D2C8ECB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40244" y="365125"/>
            <a:ext cx="1432410" cy="171485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D72A7-FD11-4426-A770-FBF0F460839E}"/>
              </a:ext>
            </a:extLst>
          </p:cNvPr>
          <p:cNvSpPr>
            <a:spLocks noGrp="1"/>
          </p:cNvSpPr>
          <p:nvPr>
            <p:ph type="title"/>
          </p:nvPr>
        </p:nvSpPr>
        <p:spPr/>
        <p:txBody>
          <a:bodyPr/>
          <a:lstStyle/>
          <a:p>
            <a:r>
              <a:rPr lang="en-US" b="1" u="sng">
                <a:latin typeface="Arial Narrow" panose="020B0606020202030204" pitchFamily="34" charset="0"/>
              </a:rPr>
              <a:t>Attendance</a:t>
            </a:r>
            <a:endParaRPr lang="en-GB" b="1" u="sng">
              <a:latin typeface="Arial Narrow" panose="020B0606020202030204" pitchFamily="34" charset="0"/>
            </a:endParaRPr>
          </a:p>
        </p:txBody>
      </p:sp>
      <p:sp>
        <p:nvSpPr>
          <p:cNvPr id="3" name="Text Placeholder 2">
            <a:extLst>
              <a:ext uri="{FF2B5EF4-FFF2-40B4-BE49-F238E27FC236}">
                <a16:creationId xmlns:a16="http://schemas.microsoft.com/office/drawing/2014/main" id="{230E0F33-679B-459D-BE8E-8D28C2D960DE}"/>
              </a:ext>
            </a:extLst>
          </p:cNvPr>
          <p:cNvSpPr>
            <a:spLocks noGrp="1"/>
          </p:cNvSpPr>
          <p:nvPr>
            <p:ph type="body" idx="1"/>
          </p:nvPr>
        </p:nvSpPr>
        <p:spPr/>
        <p:txBody>
          <a:bodyPr/>
          <a:lstStyle/>
          <a:p>
            <a:pPr marL="571500" indent="-342900">
              <a:buFont typeface="Arial" panose="020B0604020202020204" pitchFamily="34" charset="0"/>
              <a:buChar char="•"/>
            </a:pPr>
            <a:r>
              <a:rPr lang="en-US" sz="1800" b="0">
                <a:latin typeface="Arial Narrow" panose="020B0606020202030204" pitchFamily="34" charset="0"/>
              </a:rPr>
              <a:t>Regular school attendance is key to children learning and reaching their full potential.</a:t>
            </a:r>
          </a:p>
          <a:p>
            <a:pPr marL="571500" indent="-342900">
              <a:buFont typeface="Arial" panose="020B0604020202020204" pitchFamily="34" charset="0"/>
              <a:buChar char="•"/>
            </a:pPr>
            <a:endParaRPr lang="en-US" sz="1800" b="0">
              <a:latin typeface="Arial Narrow" panose="020B0606020202030204" pitchFamily="34" charset="0"/>
            </a:endParaRPr>
          </a:p>
          <a:p>
            <a:pPr marL="571500" indent="-342900">
              <a:buFont typeface="Arial" panose="020B0604020202020204" pitchFamily="34" charset="0"/>
              <a:buChar char="•"/>
            </a:pPr>
            <a:r>
              <a:rPr lang="en-US" sz="1800" b="0">
                <a:latin typeface="Arial Narrow" panose="020B0606020202030204" pitchFamily="34" charset="0"/>
              </a:rPr>
              <a:t>If your child is not going to be in, please phone the school office ASAP.</a:t>
            </a:r>
            <a:endParaRPr lang="en-GB" sz="1800" b="0">
              <a:latin typeface="Arial Narrow" panose="020B0606020202030204" pitchFamily="34" charset="0"/>
            </a:endParaRPr>
          </a:p>
        </p:txBody>
      </p:sp>
      <p:pic>
        <p:nvPicPr>
          <p:cNvPr id="4" name="Picture 3">
            <a:extLst>
              <a:ext uri="{FF2B5EF4-FFF2-40B4-BE49-F238E27FC236}">
                <a16:creationId xmlns:a16="http://schemas.microsoft.com/office/drawing/2014/main" id="{569A587A-5AA5-1CB6-027D-F66BB9B2BC85}"/>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p:blipFill>
        <p:spPr>
          <a:xfrm>
            <a:off x="5634389" y="2564189"/>
            <a:ext cx="3429000" cy="3429000"/>
          </a:xfrm>
          <a:prstGeom prst="rect">
            <a:avLst/>
          </a:prstGeom>
        </p:spPr>
      </p:pic>
    </p:spTree>
    <p:extLst>
      <p:ext uri="{BB962C8B-B14F-4D97-AF65-F5344CB8AC3E}">
        <p14:creationId xmlns:p14="http://schemas.microsoft.com/office/powerpoint/2010/main" val="8426449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pic>
        <p:nvPicPr>
          <p:cNvPr id="3" name="Picture 2" descr="Lunch box with food in it">
            <a:extLst>
              <a:ext uri="{FF2B5EF4-FFF2-40B4-BE49-F238E27FC236}">
                <a16:creationId xmlns:a16="http://schemas.microsoft.com/office/drawing/2014/main" id="{B3095B64-497A-FFB8-A85E-7CFBDE17726A}"/>
              </a:ext>
            </a:extLst>
          </p:cNvPr>
          <p:cNvPicPr>
            <a:picLocks noChangeAspect="1"/>
          </p:cNvPicPr>
          <p:nvPr/>
        </p:nvPicPr>
        <p:blipFill>
          <a:blip r:embed="rId3"/>
          <a:stretch>
            <a:fillRect/>
          </a:stretch>
        </p:blipFill>
        <p:spPr>
          <a:xfrm flipH="1">
            <a:off x="7242048" y="224028"/>
            <a:ext cx="1581912" cy="2372868"/>
          </a:xfrm>
          <a:prstGeom prst="rect">
            <a:avLst/>
          </a:prstGeom>
        </p:spPr>
      </p:pic>
      <p:sp>
        <p:nvSpPr>
          <p:cNvPr id="91" name="Google Shape;91;p14"/>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mo"/>
              <a:buNone/>
            </a:pPr>
            <a:r>
              <a:rPr lang="en-US" sz="2800" b="1" i="0" u="sng">
                <a:solidFill>
                  <a:schemeClr val="dk1"/>
                </a:solidFill>
                <a:latin typeface="Arial Narrow" panose="020B0606020202030204" pitchFamily="34" charset="0"/>
                <a:ea typeface="Arimo"/>
                <a:cs typeface="Arimo"/>
                <a:sym typeface="Arimo"/>
              </a:rPr>
              <a:t>Break and lunchtimes</a:t>
            </a:r>
            <a:endParaRPr b="1">
              <a:latin typeface="Arial Narrow" panose="020B0606020202030204" pitchFamily="34" charset="0"/>
            </a:endParaRPr>
          </a:p>
        </p:txBody>
      </p:sp>
      <p:sp>
        <p:nvSpPr>
          <p:cNvPr id="92" name="Google Shape;92;p14"/>
          <p:cNvSpPr txBox="1">
            <a:spLocks noGrp="1"/>
          </p:cNvSpPr>
          <p:nvPr>
            <p:ph type="body" idx="1"/>
          </p:nvPr>
        </p:nvSpPr>
        <p:spPr>
          <a:xfrm>
            <a:off x="468300" y="939322"/>
            <a:ext cx="6567387" cy="4068053"/>
          </a:xfrm>
          <a:prstGeom prst="rect">
            <a:avLst/>
          </a:prstGeom>
          <a:noFill/>
          <a:ln>
            <a:noFill/>
          </a:ln>
        </p:spPr>
        <p:txBody>
          <a:bodyPr spcFirstLastPara="1" wrap="square" lIns="91425" tIns="45700" rIns="91425" bIns="45700" anchor="t" anchorCtr="0">
            <a:noAutofit/>
          </a:bodyPr>
          <a:lstStyle/>
          <a:p>
            <a:pPr marL="342900" indent="-342900">
              <a:spcBef>
                <a:spcPts val="0"/>
              </a:spcBef>
              <a:buClr>
                <a:schemeClr val="dk1"/>
              </a:buClr>
              <a:buSzPts val="2000"/>
              <a:buFont typeface="Arial" panose="020B0604020202020204" pitchFamily="34" charset="0"/>
              <a:buChar char="•"/>
            </a:pPr>
            <a:r>
              <a:rPr lang="en-US" sz="1800" b="0" i="0" u="none" strike="noStrike" cap="none" dirty="0">
                <a:latin typeface="Arial Narrow"/>
                <a:ea typeface="Arimo"/>
                <a:cs typeface="Arimo"/>
                <a:sym typeface="Arimo"/>
              </a:rPr>
              <a:t>Children can bring in </a:t>
            </a:r>
            <a:r>
              <a:rPr lang="en-US" sz="1800" b="0" dirty="0">
                <a:latin typeface="Arial Narrow"/>
                <a:ea typeface="Arimo"/>
                <a:cs typeface="Arimo"/>
                <a:sym typeface="Arimo"/>
              </a:rPr>
              <a:t>their </a:t>
            </a:r>
            <a:r>
              <a:rPr lang="en-US" sz="1800" b="0">
                <a:latin typeface="Arial Narrow"/>
                <a:ea typeface="Arimo"/>
                <a:cs typeface="Arimo"/>
                <a:sym typeface="Arimo"/>
              </a:rPr>
              <a:t>own</a:t>
            </a:r>
            <a:r>
              <a:rPr lang="en-US" sz="1800" b="0" i="0" u="none" strike="noStrike" cap="none">
                <a:latin typeface="Arial Narrow"/>
                <a:ea typeface="Arimo"/>
                <a:cs typeface="Arimo"/>
                <a:sym typeface="Arimo"/>
              </a:rPr>
              <a:t> healthy snack</a:t>
            </a:r>
            <a:r>
              <a:rPr lang="en-US" sz="1800" b="0">
                <a:latin typeface="Arial Narrow"/>
                <a:ea typeface="Arimo"/>
                <a:cs typeface="Arimo"/>
                <a:sym typeface="Arimo"/>
              </a:rPr>
              <a:t> in for break time</a:t>
            </a:r>
            <a:r>
              <a:rPr lang="en-US" sz="1800" b="0" i="0" u="none" strike="noStrike" cap="none">
                <a:latin typeface="Arial Narrow"/>
                <a:ea typeface="Arimo"/>
                <a:cs typeface="Arimo"/>
                <a:sym typeface="Arimo"/>
              </a:rPr>
              <a:t>. </a:t>
            </a:r>
            <a:endParaRPr lang="en-US" sz="1800" b="0" i="0" u="none" strike="noStrike" cap="none" dirty="0">
              <a:latin typeface="Arial Narrow"/>
              <a:ea typeface="Arimo"/>
              <a:cs typeface="Arimo"/>
            </a:endParaRPr>
          </a:p>
          <a:p>
            <a:pPr marL="342900" indent="-342900">
              <a:buClr>
                <a:schemeClr val="dk1"/>
              </a:buClr>
              <a:buSzPts val="2000"/>
              <a:buFont typeface="Arial" panose="020B0604020202020204" pitchFamily="34" charset="0"/>
              <a:buChar char="•"/>
            </a:pPr>
            <a:r>
              <a:rPr lang="en-US" sz="1800" b="0" i="0" u="none" strike="noStrike" cap="none">
                <a:latin typeface="Arial Narrow"/>
                <a:ea typeface="Arimo"/>
                <a:cs typeface="Arimo"/>
                <a:sym typeface="Arimo"/>
              </a:rPr>
              <a:t>Hot dinners are available to children when requested.</a:t>
            </a:r>
            <a:r>
              <a:rPr lang="en-US" sz="1800" b="0">
                <a:latin typeface="Arial Narrow"/>
                <a:ea typeface="Arimo"/>
                <a:cs typeface="Arimo"/>
                <a:sym typeface="Arimo"/>
              </a:rPr>
              <a:t> </a:t>
            </a:r>
            <a:r>
              <a:rPr lang="en-US" sz="1800" b="0" i="0" u="none" strike="noStrike" cap="none">
                <a:latin typeface="Arial Narrow"/>
                <a:ea typeface="Arimo"/>
                <a:cs typeface="Arimo"/>
                <a:sym typeface="Arimo"/>
              </a:rPr>
              <a:t> They should be ordered a week in advance. They are also able to have packed lunches. All children sit together in the dining hall</a:t>
            </a:r>
            <a:r>
              <a:rPr lang="en-US" sz="1800" b="0">
                <a:latin typeface="Arial Narrow"/>
                <a:ea typeface="Arimo"/>
                <a:cs typeface="Arimo"/>
                <a:sym typeface="Arimo"/>
              </a:rPr>
              <a:t> </a:t>
            </a:r>
            <a:r>
              <a:rPr lang="en-US" sz="1800" b="0" i="0" u="none" strike="noStrike" cap="none">
                <a:latin typeface="Arial Narrow"/>
                <a:ea typeface="Arimo"/>
                <a:cs typeface="Arimo"/>
                <a:sym typeface="Arimo"/>
              </a:rPr>
              <a:t>in mixed year groups</a:t>
            </a:r>
            <a:r>
              <a:rPr lang="en-US" sz="1800" b="0">
                <a:latin typeface="Arial Narrow"/>
                <a:ea typeface="Arimo"/>
                <a:cs typeface="Arimo"/>
                <a:sym typeface="Arimo"/>
              </a:rPr>
              <a:t> (Y3 sit with Y4).</a:t>
            </a:r>
            <a:endParaRPr sz="1800">
              <a:latin typeface="Arial Narrow"/>
            </a:endParaRPr>
          </a:p>
          <a:p>
            <a:pPr marL="342900" indent="-342900">
              <a:buClr>
                <a:schemeClr val="dk1"/>
              </a:buClr>
              <a:buSzPts val="2000"/>
              <a:buFont typeface="Arial" panose="020B0604020202020204" pitchFamily="34" charset="0"/>
              <a:buChar char="•"/>
            </a:pPr>
            <a:r>
              <a:rPr lang="en-US" sz="1800" b="0" i="0" u="none" strike="noStrike" cap="none">
                <a:latin typeface="Arial Narrow"/>
                <a:ea typeface="Arimo"/>
                <a:cs typeface="Arimo"/>
                <a:sym typeface="Arimo"/>
              </a:rPr>
              <a:t>Healthy eating is important at our school; sandwiches, fruit or vegetables, yoghurt and a small biscuit is ample in a packed lunch. We are a nut free school – </a:t>
            </a:r>
            <a:r>
              <a:rPr lang="en-US" sz="1800" b="1" i="0" u="none" strike="noStrike" cap="none">
                <a:latin typeface="Arial Narrow"/>
                <a:ea typeface="Arimo"/>
                <a:cs typeface="Arimo"/>
                <a:sym typeface="Arimo"/>
              </a:rPr>
              <a:t>no nut products </a:t>
            </a:r>
            <a:r>
              <a:rPr lang="en-US" sz="1800">
                <a:latin typeface="Arial Narrow"/>
                <a:ea typeface="Arimo"/>
                <a:cs typeface="Arimo"/>
                <a:sym typeface="Arimo"/>
              </a:rPr>
              <a:t>are to</a:t>
            </a:r>
            <a:r>
              <a:rPr lang="en-US" sz="1800" b="1" i="0" u="none" strike="noStrike" cap="none">
                <a:latin typeface="Arial Narrow"/>
                <a:ea typeface="Arimo"/>
                <a:cs typeface="Arimo"/>
                <a:sym typeface="Arimo"/>
              </a:rPr>
              <a:t> be brought into school.</a:t>
            </a:r>
            <a:endParaRPr sz="1800">
              <a:latin typeface="Arial Narrow"/>
            </a:endParaRPr>
          </a:p>
        </p:txBody>
      </p:sp>
      <p:pic>
        <p:nvPicPr>
          <p:cNvPr id="5" name="Picture 4" descr="A sign with a nut in it&#10;&#10;Description automatically generated">
            <a:extLst>
              <a:ext uri="{FF2B5EF4-FFF2-40B4-BE49-F238E27FC236}">
                <a16:creationId xmlns:a16="http://schemas.microsoft.com/office/drawing/2014/main" id="{3A029204-3E17-5864-9465-66618E5DC052}"/>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7034612" y="3168575"/>
            <a:ext cx="1667256" cy="1667256"/>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5"/>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al Narrow" panose="020B0606020202030204" pitchFamily="34" charset="0"/>
                <a:ea typeface="Arial"/>
                <a:cs typeface="Arial"/>
                <a:sym typeface="Arial"/>
              </a:rPr>
              <a:t>In the classroom</a:t>
            </a:r>
            <a:endParaRPr>
              <a:latin typeface="Arial Narrow" panose="020B0606020202030204" pitchFamily="34" charset="0"/>
            </a:endParaRPr>
          </a:p>
        </p:txBody>
      </p:sp>
      <p:sp>
        <p:nvSpPr>
          <p:cNvPr id="98" name="Google Shape;98;p15"/>
          <p:cNvSpPr txBox="1">
            <a:spLocks noGrp="1"/>
          </p:cNvSpPr>
          <p:nvPr>
            <p:ph type="body" idx="1"/>
          </p:nvPr>
        </p:nvSpPr>
        <p:spPr>
          <a:xfrm>
            <a:off x="351342" y="914400"/>
            <a:ext cx="7875600" cy="3925500"/>
          </a:xfrm>
          <a:prstGeom prst="rect">
            <a:avLst/>
          </a:prstGeom>
          <a:noFill/>
          <a:ln>
            <a:noFill/>
          </a:ln>
        </p:spPr>
        <p:txBody>
          <a:bodyPr spcFirstLastPara="1" wrap="square" lIns="91425" tIns="45700" rIns="91425" bIns="45700" anchor="t" anchorCtr="0">
            <a:noAutofit/>
          </a:bodyPr>
          <a:lstStyle/>
          <a:p>
            <a:pPr marL="342900" indent="-342900">
              <a:lnSpc>
                <a:spcPct val="80000"/>
              </a:lnSpc>
              <a:spcBef>
                <a:spcPts val="0"/>
              </a:spcBef>
              <a:buClr>
                <a:schemeClr val="dk1"/>
              </a:buClr>
              <a:buSzPts val="2400"/>
              <a:buFont typeface="Arial" panose="020B0604020202020204" pitchFamily="34" charset="0"/>
              <a:buChar char="•"/>
            </a:pPr>
            <a:r>
              <a:rPr lang="en-US" sz="2000" b="0" i="0" u="none" strike="noStrike" cap="none">
                <a:latin typeface="Arial Narrow"/>
                <a:ea typeface="Arial"/>
                <a:cs typeface="Arial"/>
                <a:sym typeface="Arial"/>
              </a:rPr>
              <a:t>Rewards - </a:t>
            </a:r>
            <a:r>
              <a:rPr lang="en-US" sz="2000" b="0">
                <a:latin typeface="Arial Narrow"/>
                <a:ea typeface="Arial"/>
                <a:cs typeface="Arial"/>
                <a:sym typeface="Arial"/>
              </a:rPr>
              <a:t>Tokens for reward trolley, </a:t>
            </a:r>
            <a:r>
              <a:rPr lang="en-US" sz="2000" b="0" i="0" u="none" strike="noStrike" cap="none">
                <a:latin typeface="Arial Narrow"/>
                <a:ea typeface="Arial"/>
                <a:cs typeface="Arial"/>
                <a:sym typeface="Arial"/>
              </a:rPr>
              <a:t>marbles, verbal praise,</a:t>
            </a:r>
            <a:r>
              <a:rPr lang="en-US" sz="2000" b="0">
                <a:latin typeface="Arial Narrow"/>
                <a:ea typeface="Arial"/>
                <a:cs typeface="Arial"/>
                <a:sym typeface="Arial"/>
              </a:rPr>
              <a:t> sharing assembly certificates.</a:t>
            </a:r>
            <a:endParaRPr lang="en-US" sz="2000" b="0" dirty="0">
              <a:latin typeface="Arial Narrow"/>
              <a:ea typeface="Arial"/>
              <a:cs typeface="Arial"/>
            </a:endParaRPr>
          </a:p>
          <a:p>
            <a:pPr marL="0" marR="0" lvl="0" indent="0" algn="l" rtl="0">
              <a:lnSpc>
                <a:spcPct val="80000"/>
              </a:lnSpc>
              <a:spcBef>
                <a:spcPts val="0"/>
              </a:spcBef>
              <a:spcAft>
                <a:spcPts val="0"/>
              </a:spcAft>
              <a:buClr>
                <a:schemeClr val="dk1"/>
              </a:buClr>
              <a:buSzPts val="2400"/>
            </a:pPr>
            <a:endParaRPr sz="2000">
              <a:latin typeface="Arial Narrow" panose="020B0606020202030204" pitchFamily="34" charset="0"/>
            </a:endParaRPr>
          </a:p>
          <a:p>
            <a:pPr marL="342900" marR="0" lvl="0" indent="-342900" algn="l" rtl="0">
              <a:lnSpc>
                <a:spcPct val="80000"/>
              </a:lnSpc>
              <a:spcBef>
                <a:spcPts val="800"/>
              </a:spcBef>
              <a:spcAft>
                <a:spcPts val="0"/>
              </a:spcAft>
              <a:buClr>
                <a:schemeClr val="dk1"/>
              </a:buClr>
              <a:buSzPts val="2400"/>
              <a:buFont typeface="Arial" panose="020B0604020202020204" pitchFamily="34" charset="0"/>
              <a:buChar char="•"/>
            </a:pPr>
            <a:r>
              <a:rPr lang="en-US" sz="2000" b="0" i="0" u="none" strike="noStrike" cap="none">
                <a:latin typeface="Arial Narrow"/>
                <a:ea typeface="Arial"/>
                <a:cs typeface="Arial"/>
                <a:sym typeface="Arial"/>
              </a:rPr>
              <a:t>Sanctions – Clear, consistent consequences</a:t>
            </a:r>
            <a:r>
              <a:rPr lang="en-US" sz="2000" b="0">
                <a:latin typeface="Arial Narrow"/>
                <a:ea typeface="Arial"/>
                <a:cs typeface="Arial"/>
                <a:sym typeface="Arial"/>
              </a:rPr>
              <a:t> d</a:t>
            </a:r>
            <a:r>
              <a:rPr lang="en-US" sz="2000" b="0" i="0" u="none" strike="noStrike" cap="none">
                <a:latin typeface="Arial Narrow"/>
                <a:ea typeface="Arial"/>
                <a:cs typeface="Arial"/>
                <a:sym typeface="Arial"/>
              </a:rPr>
              <a:t>isplayed in classroom.</a:t>
            </a:r>
            <a:endParaRPr lang="en-US" sz="2000" b="0" i="0" u="none" strike="noStrike" cap="none">
              <a:latin typeface="Arial Narrow"/>
              <a:ea typeface="Arial"/>
              <a:cs typeface="Arial"/>
            </a:endParaRPr>
          </a:p>
          <a:p>
            <a:pPr marL="0" marR="0" lvl="0" indent="0" algn="l" rtl="0">
              <a:lnSpc>
                <a:spcPct val="80000"/>
              </a:lnSpc>
              <a:spcBef>
                <a:spcPts val="800"/>
              </a:spcBef>
              <a:spcAft>
                <a:spcPts val="0"/>
              </a:spcAft>
              <a:buClr>
                <a:schemeClr val="dk1"/>
              </a:buClr>
              <a:buSzPts val="2400"/>
            </a:pPr>
            <a:endParaRPr sz="2000">
              <a:latin typeface="Arial Narrow" panose="020B0606020202030204" pitchFamily="34" charset="0"/>
            </a:endParaRPr>
          </a:p>
          <a:p>
            <a:pPr marL="342900" marR="0" lvl="0" indent="-342900" algn="l" rtl="0">
              <a:lnSpc>
                <a:spcPct val="80000"/>
              </a:lnSpc>
              <a:spcBef>
                <a:spcPts val="800"/>
              </a:spcBef>
              <a:spcAft>
                <a:spcPts val="0"/>
              </a:spcAft>
              <a:buClr>
                <a:schemeClr val="dk1"/>
              </a:buClr>
              <a:buSzPts val="2400"/>
              <a:buFont typeface="Arial" panose="020B0604020202020204" pitchFamily="34" charset="0"/>
              <a:buChar char="•"/>
            </a:pPr>
            <a:r>
              <a:rPr lang="en-US" sz="2000" b="0" i="0" u="none" strike="noStrike" cap="none">
                <a:latin typeface="Arial Narrow"/>
                <a:ea typeface="Arial"/>
                <a:cs typeface="Arial"/>
                <a:sym typeface="Arial"/>
              </a:rPr>
              <a:t>Water bottles - named please</a:t>
            </a:r>
            <a:endParaRPr lang="en-US" sz="2000" b="0" i="0" u="none" strike="noStrike" cap="none">
              <a:latin typeface="Arial Narrow"/>
              <a:ea typeface="Arial"/>
              <a:cs typeface="Arial"/>
            </a:endParaRPr>
          </a:p>
          <a:p>
            <a:pPr marL="0" marR="0" lvl="0" indent="0" algn="l" rtl="0">
              <a:lnSpc>
                <a:spcPct val="80000"/>
              </a:lnSpc>
              <a:spcBef>
                <a:spcPts val="800"/>
              </a:spcBef>
              <a:spcAft>
                <a:spcPts val="0"/>
              </a:spcAft>
              <a:buClr>
                <a:schemeClr val="dk1"/>
              </a:buClr>
              <a:buSzPts val="2400"/>
            </a:pPr>
            <a:endParaRPr lang="en-US" sz="2000" i="0" u="none" strike="noStrike" cap="none">
              <a:latin typeface="Arial Narrow" panose="020B0606020202030204" pitchFamily="34" charset="0"/>
              <a:ea typeface="Arial"/>
              <a:cs typeface="Arial"/>
            </a:endParaRPr>
          </a:p>
          <a:p>
            <a:pPr marL="342900" marR="0" lvl="0" indent="-342900" algn="l" rtl="0">
              <a:lnSpc>
                <a:spcPct val="80000"/>
              </a:lnSpc>
              <a:spcBef>
                <a:spcPts val="800"/>
              </a:spcBef>
              <a:spcAft>
                <a:spcPts val="0"/>
              </a:spcAft>
              <a:buClr>
                <a:schemeClr val="dk1"/>
              </a:buClr>
              <a:buSzPts val="2400"/>
              <a:buFont typeface="Arial" panose="020B0604020202020204" pitchFamily="34" charset="0"/>
              <a:buChar char="•"/>
            </a:pPr>
            <a:r>
              <a:rPr lang="en-US" sz="2000" b="0" i="0" u="none" strike="noStrike" cap="none">
                <a:latin typeface="Arial Narrow"/>
                <a:ea typeface="Arial"/>
                <a:cs typeface="Arial"/>
                <a:sym typeface="Arial"/>
              </a:rPr>
              <a:t>Medication (inhalers/EPI pens to be named and in date)</a:t>
            </a:r>
            <a:endParaRPr lang="en-US" sz="2000" b="0" i="0" u="none" strike="noStrike" cap="none">
              <a:latin typeface="Arial Narrow"/>
              <a:ea typeface="Arial"/>
              <a:cs typeface="Arial"/>
            </a:endParaRPr>
          </a:p>
          <a:p>
            <a:pPr marL="0" marR="0" lvl="0" indent="0" algn="l" rtl="0">
              <a:lnSpc>
                <a:spcPct val="80000"/>
              </a:lnSpc>
              <a:spcBef>
                <a:spcPts val="800"/>
              </a:spcBef>
              <a:spcAft>
                <a:spcPts val="0"/>
              </a:spcAft>
              <a:buClr>
                <a:schemeClr val="dk1"/>
              </a:buClr>
              <a:buSzPts val="2400"/>
            </a:pPr>
            <a:endParaRPr lang="en-US" sz="2000" i="0" u="none" strike="noStrike" cap="none">
              <a:latin typeface="Arial Narrow" panose="020B0606020202030204" pitchFamily="34" charset="0"/>
              <a:ea typeface="Arial"/>
              <a:cs typeface="Arial"/>
            </a:endParaRPr>
          </a:p>
          <a:p>
            <a:pPr marL="342900" indent="-342900">
              <a:lnSpc>
                <a:spcPct val="80000"/>
              </a:lnSpc>
              <a:buClr>
                <a:schemeClr val="dk1"/>
              </a:buClr>
              <a:buSzPts val="2400"/>
              <a:buFont typeface="Arial" panose="020B0604020202020204" pitchFamily="34" charset="0"/>
              <a:buChar char="•"/>
            </a:pPr>
            <a:r>
              <a:rPr lang="en-US" sz="2000" b="0">
                <a:latin typeface="Arial Narrow"/>
                <a:ea typeface="Arial"/>
                <a:cs typeface="Arial"/>
                <a:sym typeface="Arial"/>
              </a:rPr>
              <a:t>Please do not bring in pencil cases, toys or precious items, these will spend the day on our desk. All equipment is provided in school.</a:t>
            </a:r>
            <a:endParaRPr lang="en-US" sz="2000" b="0">
              <a:latin typeface="Arial Narrow"/>
              <a:ea typeface="Arial"/>
              <a:cs typeface="Arial"/>
            </a:endParaRPr>
          </a:p>
          <a:p>
            <a:pPr marL="0" marR="0" lvl="0" indent="0" algn="l" rtl="0">
              <a:lnSpc>
                <a:spcPct val="80000"/>
              </a:lnSpc>
              <a:spcBef>
                <a:spcPts val="800"/>
              </a:spcBef>
              <a:spcAft>
                <a:spcPts val="0"/>
              </a:spcAft>
              <a:buClr>
                <a:schemeClr val="dk1"/>
              </a:buClr>
              <a:buSzPts val="2400"/>
            </a:pPr>
            <a:endParaRPr lang="en-US" sz="1800" b="0">
              <a:latin typeface="Arial Narrow" panose="020B0606020202030204" pitchFamily="34" charset="0"/>
              <a:ea typeface="Arial"/>
              <a:cs typeface="Arial"/>
              <a:sym typeface="Arial"/>
            </a:endParaRPr>
          </a:p>
          <a:p>
            <a:pPr marL="0" marR="0" lvl="0" indent="0" algn="l" rtl="0">
              <a:lnSpc>
                <a:spcPct val="80000"/>
              </a:lnSpc>
              <a:spcBef>
                <a:spcPts val="800"/>
              </a:spcBef>
              <a:spcAft>
                <a:spcPts val="0"/>
              </a:spcAft>
              <a:buClr>
                <a:schemeClr val="dk1"/>
              </a:buClr>
              <a:buSzPts val="2400"/>
            </a:pPr>
            <a:endParaRPr lang="en-US" sz="1800" b="0" i="0" u="none">
              <a:solidFill>
                <a:schemeClr val="dk1"/>
              </a:solidFill>
              <a:latin typeface="Arial Narrow"/>
              <a:cs typeface="Arial"/>
            </a:endParaRPr>
          </a:p>
        </p:txBody>
      </p:sp>
      <p:pic>
        <p:nvPicPr>
          <p:cNvPr id="3" name="Picture 2" descr="A water bottle with a red cap&#10;&#10;Description automatically generated">
            <a:extLst>
              <a:ext uri="{FF2B5EF4-FFF2-40B4-BE49-F238E27FC236}">
                <a16:creationId xmlns:a16="http://schemas.microsoft.com/office/drawing/2014/main" id="{D1A063DE-AE16-24C2-E920-5E43D40B7DCF}"/>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537950" y="1630646"/>
            <a:ext cx="1077539" cy="1610116"/>
          </a:xfrm>
          <a:prstGeom prst="rect">
            <a:avLst/>
          </a:prstGeom>
        </p:spPr>
      </p:pic>
      <p:pic>
        <p:nvPicPr>
          <p:cNvPr id="9" name="Picture 8" descr="A blue inhaler with a tube&#10;&#10;Description automatically generated">
            <a:extLst>
              <a:ext uri="{FF2B5EF4-FFF2-40B4-BE49-F238E27FC236}">
                <a16:creationId xmlns:a16="http://schemas.microsoft.com/office/drawing/2014/main" id="{3339FD5D-B2D5-7F59-64B0-9424EB9EE38D}"/>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5852160" y="2273749"/>
            <a:ext cx="1231782" cy="82118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16"/>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al Narrow" panose="020B0606020202030204" pitchFamily="34" charset="0"/>
                <a:ea typeface="Arial"/>
                <a:cs typeface="Arial"/>
                <a:sym typeface="Arial"/>
              </a:rPr>
              <a:t>Uniform</a:t>
            </a:r>
            <a:endParaRPr>
              <a:latin typeface="Arial Narrow" panose="020B0606020202030204" pitchFamily="34" charset="0"/>
            </a:endParaRPr>
          </a:p>
        </p:txBody>
      </p:sp>
      <p:sp>
        <p:nvSpPr>
          <p:cNvPr id="104" name="Google Shape;104;p16"/>
          <p:cNvSpPr txBox="1">
            <a:spLocks noGrp="1"/>
          </p:cNvSpPr>
          <p:nvPr>
            <p:ph type="body" idx="1"/>
          </p:nvPr>
        </p:nvSpPr>
        <p:spPr>
          <a:xfrm>
            <a:off x="548005" y="939322"/>
            <a:ext cx="7782533" cy="4002565"/>
          </a:xfrm>
          <a:prstGeom prst="rect">
            <a:avLst/>
          </a:prstGeom>
          <a:noFill/>
          <a:ln>
            <a:noFill/>
          </a:ln>
        </p:spPr>
        <p:txBody>
          <a:bodyPr spcFirstLastPara="1" wrap="square" lIns="91425" tIns="45700" rIns="91425" bIns="45700" anchor="t" anchorCtr="0">
            <a:normAutofit/>
          </a:bodyPr>
          <a:lstStyle/>
          <a:p>
            <a:pPr marR="0" lvl="0" indent="-457200" algn="l" rtl="0">
              <a:lnSpc>
                <a:spcPct val="90000"/>
              </a:lnSpc>
              <a:spcBef>
                <a:spcPts val="0"/>
              </a:spcBef>
              <a:spcAft>
                <a:spcPts val="0"/>
              </a:spcAft>
              <a:buClr>
                <a:schemeClr val="dk1"/>
              </a:buClr>
              <a:buSzPts val="2400"/>
              <a:buFont typeface="Arial" panose="020B0604020202020204" pitchFamily="34" charset="0"/>
              <a:buChar char="•"/>
            </a:pPr>
            <a:r>
              <a:rPr lang="en-US" sz="1800" b="0" i="0" u="none">
                <a:latin typeface="Arial Narrow"/>
                <a:ea typeface="Arial"/>
                <a:cs typeface="Arial"/>
                <a:sym typeface="Arial"/>
              </a:rPr>
              <a:t>Clearly labelled uniform</a:t>
            </a:r>
            <a:r>
              <a:rPr lang="en-US" sz="1800" b="0">
                <a:latin typeface="Arial Narrow"/>
                <a:ea typeface="Arial"/>
                <a:cs typeface="Arial"/>
                <a:sym typeface="Arial"/>
              </a:rPr>
              <a:t>, it does not need to have a logo.</a:t>
            </a:r>
          </a:p>
          <a:p>
            <a:pPr marL="0" marR="0" lvl="0" indent="0" algn="l" rtl="0">
              <a:lnSpc>
                <a:spcPct val="90000"/>
              </a:lnSpc>
              <a:spcBef>
                <a:spcPts val="0"/>
              </a:spcBef>
              <a:spcAft>
                <a:spcPts val="0"/>
              </a:spcAft>
              <a:buClr>
                <a:schemeClr val="dk1"/>
              </a:buClr>
              <a:buSzPts val="2400"/>
            </a:pPr>
            <a:endParaRPr sz="1800">
              <a:latin typeface="Arial Narrow" panose="020B0606020202030204" pitchFamily="34" charset="0"/>
            </a:endParaRPr>
          </a:p>
          <a:p>
            <a:pPr marR="0" lvl="0" indent="-457200" algn="l" rtl="0">
              <a:lnSpc>
                <a:spcPct val="90000"/>
              </a:lnSpc>
              <a:spcBef>
                <a:spcPts val="800"/>
              </a:spcBef>
              <a:spcAft>
                <a:spcPts val="0"/>
              </a:spcAft>
              <a:buClr>
                <a:schemeClr val="dk1"/>
              </a:buClr>
              <a:buSzPts val="2400"/>
              <a:buFont typeface="Arial" panose="020B0604020202020204" pitchFamily="34" charset="0"/>
              <a:buChar char="•"/>
            </a:pPr>
            <a:r>
              <a:rPr lang="en-US" sz="1800" b="0" i="0" u="none">
                <a:latin typeface="Arial Narrow"/>
                <a:ea typeface="Arial"/>
                <a:cs typeface="Arial"/>
                <a:sym typeface="Arial"/>
              </a:rPr>
              <a:t>PE kit</a:t>
            </a:r>
            <a:r>
              <a:rPr lang="en-US" sz="1800" b="0">
                <a:latin typeface="Arial Narrow"/>
                <a:ea typeface="Arial"/>
                <a:cs typeface="Arial"/>
                <a:sym typeface="Arial"/>
              </a:rPr>
              <a:t> needs to be worn to school on child’s PE day and </a:t>
            </a:r>
            <a:endParaRPr lang="en-US" sz="1800" b="0">
              <a:latin typeface="Arial Narrow"/>
              <a:ea typeface="Arial"/>
              <a:cs typeface="Arial"/>
            </a:endParaRPr>
          </a:p>
          <a:p>
            <a:pPr marL="0" indent="0">
              <a:lnSpc>
                <a:spcPct val="90000"/>
              </a:lnSpc>
              <a:buClr>
                <a:schemeClr val="dk1"/>
              </a:buClr>
              <a:buSzPts val="2400"/>
            </a:pPr>
            <a:r>
              <a:rPr lang="en-US" sz="1800" b="0" dirty="0">
                <a:latin typeface="Arial Narrow"/>
                <a:ea typeface="Arial"/>
                <a:cs typeface="Arial"/>
                <a:sym typeface="Arial"/>
              </a:rPr>
              <a:t>        MUST be clearly labelled</a:t>
            </a:r>
            <a:r>
              <a:rPr lang="en-US" sz="1800" b="0" i="0" u="none" dirty="0">
                <a:latin typeface="Arial Narrow"/>
                <a:ea typeface="Arial"/>
                <a:cs typeface="Arial"/>
                <a:sym typeface="Arial"/>
              </a:rPr>
              <a:t>. </a:t>
            </a:r>
            <a:r>
              <a:rPr lang="en-US" sz="1800" i="0" u="none">
                <a:latin typeface="Arial Narrow"/>
                <a:ea typeface="Arial"/>
                <a:cs typeface="Arial"/>
                <a:sym typeface="Arial"/>
              </a:rPr>
              <a:t>Our PE days are </a:t>
            </a:r>
            <a:r>
              <a:rPr lang="en-US" sz="1800">
                <a:latin typeface="Arial Narrow"/>
                <a:ea typeface="Arial"/>
                <a:cs typeface="Arial"/>
                <a:sym typeface="Arial"/>
              </a:rPr>
              <a:t>Mondays and</a:t>
            </a:r>
            <a:r>
              <a:rPr lang="en-US" sz="1800" i="0" u="none">
                <a:latin typeface="Arial Narrow"/>
                <a:ea typeface="Arial"/>
                <a:cs typeface="Arial"/>
                <a:sym typeface="Arial"/>
              </a:rPr>
              <a:t> </a:t>
            </a:r>
            <a:r>
              <a:rPr lang="en-US" sz="1800" err="1">
                <a:latin typeface="Arial Narrow"/>
                <a:ea typeface="Arial"/>
                <a:cs typeface="Arial"/>
                <a:sym typeface="Arial"/>
              </a:rPr>
              <a:t>Fridays</a:t>
            </a:r>
            <a:r>
              <a:rPr lang="en-US" sz="1800" b="0" i="0" u="none" err="1">
                <a:latin typeface="Arial Narrow"/>
                <a:ea typeface="Arial"/>
                <a:cs typeface="Arial"/>
                <a:sym typeface="Arial"/>
              </a:rPr>
              <a:t>.</a:t>
            </a:r>
            <a:endParaRPr lang="en-US" sz="1800" b="0" i="0" u="none" err="1">
              <a:latin typeface="Arial Narrow"/>
              <a:ea typeface="Arial"/>
              <a:cs typeface="Arial"/>
            </a:endParaRPr>
          </a:p>
          <a:p>
            <a:pPr marL="0" marR="0" lvl="0" indent="0" algn="l" rtl="0">
              <a:lnSpc>
                <a:spcPct val="90000"/>
              </a:lnSpc>
              <a:spcBef>
                <a:spcPts val="800"/>
              </a:spcBef>
              <a:spcAft>
                <a:spcPts val="0"/>
              </a:spcAft>
              <a:buClr>
                <a:schemeClr val="dk1"/>
              </a:buClr>
              <a:buSzPts val="2400"/>
            </a:pPr>
            <a:endParaRPr sz="1800">
              <a:latin typeface="Arial Narrow" panose="020B0606020202030204" pitchFamily="34" charset="0"/>
            </a:endParaRPr>
          </a:p>
          <a:p>
            <a:pPr marR="0" lvl="0" indent="-457200" algn="l" rtl="0">
              <a:lnSpc>
                <a:spcPct val="90000"/>
              </a:lnSpc>
              <a:spcBef>
                <a:spcPts val="800"/>
              </a:spcBef>
              <a:spcAft>
                <a:spcPts val="0"/>
              </a:spcAft>
              <a:buClr>
                <a:schemeClr val="dk1"/>
              </a:buClr>
              <a:buSzPts val="2400"/>
              <a:buFont typeface="Arial" panose="020B0604020202020204" pitchFamily="34" charset="0"/>
              <a:buChar char="•"/>
            </a:pPr>
            <a:r>
              <a:rPr lang="en-US" sz="1800" b="0" i="0" u="none">
                <a:latin typeface="Arial Narrow"/>
                <a:ea typeface="Arial"/>
                <a:cs typeface="Arial"/>
                <a:sym typeface="Arial"/>
              </a:rPr>
              <a:t>If hair is long enough to be tied up</a:t>
            </a:r>
            <a:r>
              <a:rPr lang="en-US" sz="1800" b="0">
                <a:latin typeface="Arial Narrow"/>
                <a:ea typeface="Arial"/>
                <a:cs typeface="Arial"/>
                <a:sym typeface="Arial"/>
              </a:rPr>
              <a:t>,</a:t>
            </a:r>
            <a:r>
              <a:rPr lang="en-US" sz="1800" b="0" i="0" u="none">
                <a:latin typeface="Arial Narrow"/>
                <a:ea typeface="Arial"/>
                <a:cs typeface="Arial"/>
                <a:sym typeface="Arial"/>
              </a:rPr>
              <a:t> it must be. Please can children wear plain hair bands/ clips.</a:t>
            </a:r>
            <a:endParaRPr lang="en-US" sz="1800" b="0" i="0" u="none">
              <a:latin typeface="Arial Narrow"/>
              <a:ea typeface="Arial"/>
              <a:cs typeface="Arial"/>
            </a:endParaRPr>
          </a:p>
          <a:p>
            <a:pPr marL="0" marR="0" lvl="0" indent="0" algn="l" rtl="0">
              <a:lnSpc>
                <a:spcPct val="90000"/>
              </a:lnSpc>
              <a:spcBef>
                <a:spcPts val="800"/>
              </a:spcBef>
              <a:spcAft>
                <a:spcPts val="0"/>
              </a:spcAft>
              <a:buClr>
                <a:schemeClr val="dk1"/>
              </a:buClr>
              <a:buSzPts val="2400"/>
            </a:pPr>
            <a:endParaRPr sz="1800">
              <a:latin typeface="Arial Narrow" panose="020B0606020202030204" pitchFamily="34" charset="0"/>
            </a:endParaRPr>
          </a:p>
          <a:p>
            <a:pPr indent="-457200">
              <a:lnSpc>
                <a:spcPct val="90000"/>
              </a:lnSpc>
              <a:buClr>
                <a:schemeClr val="dk1"/>
              </a:buClr>
              <a:buSzPts val="2400"/>
              <a:buFont typeface="Arial" panose="020B0604020202020204" pitchFamily="34" charset="0"/>
              <a:buChar char="•"/>
            </a:pPr>
            <a:r>
              <a:rPr lang="en-US" sz="1800" b="0" i="0" u="none">
                <a:latin typeface="Arial Narrow"/>
                <a:ea typeface="Arial"/>
                <a:cs typeface="Arial"/>
                <a:sym typeface="Arial"/>
              </a:rPr>
              <a:t>Earrings must be plain studs and only one in each</a:t>
            </a:r>
            <a:r>
              <a:rPr lang="en-US" sz="1800" dirty="0">
                <a:latin typeface="Arial Narrow"/>
                <a:ea typeface="Arial"/>
                <a:cs typeface="Arial"/>
              </a:rPr>
              <a:t> </a:t>
            </a:r>
            <a:r>
              <a:rPr lang="en-US" sz="1800" b="0" i="0" u="none">
                <a:latin typeface="Arial Narrow"/>
                <a:ea typeface="Arial"/>
                <a:cs typeface="Arial"/>
                <a:sym typeface="Arial"/>
              </a:rPr>
              <a:t>ear. They are not permitted to be worn during PE. For</a:t>
            </a:r>
            <a:r>
              <a:rPr lang="en-US" sz="1800" dirty="0">
                <a:latin typeface="Arial Narrow"/>
                <a:ea typeface="Arial"/>
                <a:cs typeface="Arial"/>
              </a:rPr>
              <a:t> </a:t>
            </a:r>
            <a:r>
              <a:rPr lang="en-US" sz="1800" b="0" i="0" u="none">
                <a:latin typeface="Arial Narrow"/>
                <a:ea typeface="Arial"/>
                <a:cs typeface="Arial"/>
                <a:sym typeface="Arial"/>
              </a:rPr>
              <a:t>the first 6 weeks they may be covered with tape (which the child will have to apply and provide). Afte</a:t>
            </a:r>
            <a:r>
              <a:rPr lang="en-US" sz="1800" b="0">
                <a:latin typeface="Arial Narrow"/>
                <a:ea typeface="Arial"/>
                <a:cs typeface="Arial"/>
                <a:sym typeface="Arial"/>
              </a:rPr>
              <a:t>r </a:t>
            </a:r>
            <a:r>
              <a:rPr lang="en-US" sz="1800" b="0" i="0" u="none">
                <a:latin typeface="Arial Narrow"/>
                <a:ea typeface="Arial"/>
                <a:cs typeface="Arial"/>
                <a:sym typeface="Arial"/>
              </a:rPr>
              <a:t>which, children must manage </a:t>
            </a:r>
            <a:r>
              <a:rPr lang="en-US" sz="1800" b="0">
                <a:latin typeface="Arial Narrow"/>
                <a:ea typeface="Arial"/>
                <a:cs typeface="Arial"/>
                <a:sym typeface="Arial"/>
              </a:rPr>
              <a:t>removing the earrings themselves</a:t>
            </a:r>
            <a:r>
              <a:rPr lang="en-US" sz="1800" b="0" i="0" u="none">
                <a:latin typeface="Arial Narrow"/>
                <a:ea typeface="Arial"/>
                <a:cs typeface="Arial"/>
                <a:sym typeface="Arial"/>
              </a:rPr>
              <a:t>.</a:t>
            </a:r>
            <a:endParaRPr sz="1800">
              <a:latin typeface="Arial Narrow"/>
            </a:endParaRPr>
          </a:p>
          <a:p>
            <a:pPr marL="342900" marR="0" lvl="0" indent="-342900" algn="l" rtl="0">
              <a:spcBef>
                <a:spcPts val="800"/>
              </a:spcBef>
              <a:spcAft>
                <a:spcPts val="0"/>
              </a:spcAft>
              <a:buNone/>
            </a:pPr>
            <a:endParaRPr sz="2400" b="0" i="0" u="none">
              <a:solidFill>
                <a:schemeClr val="dk1"/>
              </a:solidFill>
              <a:latin typeface="Arial"/>
              <a:ea typeface="Arial"/>
              <a:cs typeface="Arial"/>
              <a:sym typeface="Arial"/>
            </a:endParaRPr>
          </a:p>
        </p:txBody>
      </p:sp>
      <p:pic>
        <p:nvPicPr>
          <p:cNvPr id="2" name="Picture 1">
            <a:extLst>
              <a:ext uri="{FF2B5EF4-FFF2-40B4-BE49-F238E27FC236}">
                <a16:creationId xmlns:a16="http://schemas.microsoft.com/office/drawing/2014/main" id="{B4921F72-BF2C-0285-81EC-7322CDA2E5D6}"/>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26953" b="75130" l="37701" r="60615">
                        <a14:foregroundMark x1="41508" y1="39974" x2="37701" y2="51172"/>
                        <a14:foregroundMark x1="37701" y1="51172" x2="41215" y2="63151"/>
                        <a14:foregroundMark x1="41215" y1="63151" x2="47657" y2="70573"/>
                        <a14:foregroundMark x1="47657" y1="70573" x2="54758" y2="70833"/>
                        <a14:foregroundMark x1="54758" y1="70833" x2="58492" y2="59245"/>
                        <a14:foregroundMark x1="58492" y1="59245" x2="59078" y2="45052"/>
                        <a14:foregroundMark x1="59078" y1="45052" x2="57394" y2="36979"/>
                      </a14:backgroundRemoval>
                    </a14:imgEffect>
                  </a14:imgLayer>
                </a14:imgProps>
              </a:ext>
            </a:extLst>
          </a:blip>
          <a:srcRect l="36308" t="21062" r="36615" b="18737"/>
          <a:stretch/>
        </p:blipFill>
        <p:spPr>
          <a:xfrm>
            <a:off x="7000647" y="-219456"/>
            <a:ext cx="2143353" cy="2679192"/>
          </a:xfrm>
          <a:prstGeom prst="rect">
            <a:avLst/>
          </a:prstGeom>
        </p:spPr>
      </p:pic>
      <p:pic>
        <p:nvPicPr>
          <p:cNvPr id="3" name="Picture 2">
            <a:extLst>
              <a:ext uri="{FF2B5EF4-FFF2-40B4-BE49-F238E27FC236}">
                <a16:creationId xmlns:a16="http://schemas.microsoft.com/office/drawing/2014/main" id="{FB508F05-A118-A70B-6E2E-E2B00917ACE2}"/>
              </a:ext>
            </a:extLst>
          </p:cNvPr>
          <p:cNvPicPr>
            <a:picLocks noChangeAspect="1"/>
          </p:cNvPicPr>
          <p:nvPr/>
        </p:nvPicPr>
        <p:blipFill>
          <a:blip r:embed="rId5"/>
          <a:stretch>
            <a:fillRect/>
          </a:stretch>
        </p:blipFill>
        <p:spPr>
          <a:xfrm>
            <a:off x="0" y="5093208"/>
            <a:ext cx="2660491" cy="1764792"/>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17"/>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al Narrow" panose="020B0606020202030204" pitchFamily="34" charset="0"/>
                <a:ea typeface="Arial"/>
                <a:cs typeface="Arial"/>
                <a:sym typeface="Arial"/>
              </a:rPr>
              <a:t>Communication</a:t>
            </a:r>
            <a:endParaRPr>
              <a:latin typeface="Arial Narrow" panose="020B0606020202030204" pitchFamily="34" charset="0"/>
            </a:endParaRPr>
          </a:p>
        </p:txBody>
      </p:sp>
      <p:sp>
        <p:nvSpPr>
          <p:cNvPr id="110" name="Google Shape;110;p17"/>
          <p:cNvSpPr txBox="1">
            <a:spLocks noGrp="1"/>
          </p:cNvSpPr>
          <p:nvPr>
            <p:ph type="body" idx="1"/>
          </p:nvPr>
        </p:nvSpPr>
        <p:spPr>
          <a:xfrm>
            <a:off x="395287" y="981075"/>
            <a:ext cx="8424862" cy="3960812"/>
          </a:xfrm>
          <a:prstGeom prst="rect">
            <a:avLst/>
          </a:prstGeom>
          <a:noFill/>
          <a:ln>
            <a:noFill/>
          </a:ln>
        </p:spPr>
        <p:txBody>
          <a:bodyPr spcFirstLastPara="1" wrap="square" lIns="91425" tIns="45700" rIns="91425" bIns="45700" anchor="t" anchorCtr="0">
            <a:noAutofit/>
          </a:bodyPr>
          <a:lstStyle/>
          <a:p>
            <a:pPr marL="342900" indent="-342900">
              <a:spcBef>
                <a:spcPts val="0"/>
              </a:spcBef>
              <a:buClr>
                <a:schemeClr val="dk1"/>
              </a:buClr>
              <a:buSzPts val="2300"/>
              <a:buFont typeface="Arial" panose="020B0604020202020204" pitchFamily="34" charset="0"/>
              <a:buChar char="•"/>
            </a:pPr>
            <a:r>
              <a:rPr lang="en-US" sz="1800" b="0" i="0" u="none">
                <a:latin typeface="Arial Narrow"/>
                <a:ea typeface="Arial"/>
                <a:cs typeface="Arial"/>
                <a:sym typeface="Arial"/>
              </a:rPr>
              <a:t>Reading diaries are managed by the children but will be checked by a</a:t>
            </a:r>
            <a:r>
              <a:rPr lang="en-US" sz="1800" b="0">
                <a:latin typeface="Arial Narrow"/>
                <a:ea typeface="Arial"/>
                <a:cs typeface="Arial"/>
                <a:sym typeface="Arial"/>
              </a:rPr>
              <a:t>n adult in school</a:t>
            </a:r>
            <a:r>
              <a:rPr lang="en-US" sz="1800" b="0" i="0" u="none">
                <a:latin typeface="Arial Narrow"/>
                <a:ea typeface="Arial"/>
                <a:cs typeface="Arial"/>
                <a:sym typeface="Arial"/>
              </a:rPr>
              <a:t> </a:t>
            </a:r>
            <a:r>
              <a:rPr lang="en-US" sz="1800" b="0">
                <a:latin typeface="Arial Narrow"/>
                <a:ea typeface="Arial"/>
                <a:cs typeface="Arial"/>
                <a:sym typeface="Arial"/>
              </a:rPr>
              <a:t>on a Friday </a:t>
            </a:r>
            <a:r>
              <a:rPr lang="en-US" sz="1800" b="0" i="0" u="none">
                <a:latin typeface="Arial Narrow"/>
                <a:ea typeface="Arial"/>
                <a:cs typeface="Arial"/>
                <a:sym typeface="Arial"/>
              </a:rPr>
              <a:t>– if you write a message in there, make sure your child lets</a:t>
            </a:r>
            <a:r>
              <a:rPr lang="en-US" sz="1800" b="0">
                <a:latin typeface="Arial Narrow"/>
                <a:ea typeface="Arial"/>
                <a:cs typeface="Arial"/>
                <a:sym typeface="Arial"/>
              </a:rPr>
              <a:t> us</a:t>
            </a:r>
            <a:r>
              <a:rPr lang="en-US" sz="1800" b="0" i="0" u="none">
                <a:latin typeface="Arial Narrow"/>
                <a:ea typeface="Arial"/>
                <a:cs typeface="Arial"/>
                <a:sym typeface="Arial"/>
              </a:rPr>
              <a:t> know.</a:t>
            </a:r>
          </a:p>
          <a:p>
            <a:pPr marL="0" marR="0" lvl="0" indent="0" algn="l" rtl="0">
              <a:lnSpc>
                <a:spcPct val="100000"/>
              </a:lnSpc>
              <a:spcBef>
                <a:spcPts val="0"/>
              </a:spcBef>
              <a:spcAft>
                <a:spcPts val="0"/>
              </a:spcAft>
              <a:buClr>
                <a:schemeClr val="dk1"/>
              </a:buClr>
              <a:buSzPts val="2300"/>
            </a:pPr>
            <a:endParaRPr sz="1800">
              <a:latin typeface="Arial Narrow" panose="020B0606020202030204" pitchFamily="34" charset="0"/>
            </a:endParaRPr>
          </a:p>
          <a:p>
            <a:pPr marL="342900" marR="0" lvl="0" indent="-342900" algn="l" rtl="0">
              <a:lnSpc>
                <a:spcPct val="100000"/>
              </a:lnSpc>
              <a:spcBef>
                <a:spcPts val="800"/>
              </a:spcBef>
              <a:spcAft>
                <a:spcPts val="0"/>
              </a:spcAft>
              <a:buClr>
                <a:schemeClr val="dk1"/>
              </a:buClr>
              <a:buSzPts val="2300"/>
              <a:buFont typeface="Arial" panose="020B0604020202020204" pitchFamily="34" charset="0"/>
              <a:buChar char="•"/>
            </a:pPr>
            <a:r>
              <a:rPr lang="en-US" sz="1800" b="0" i="0" u="none">
                <a:latin typeface="Arial Narrow"/>
                <a:ea typeface="Arial"/>
                <a:cs typeface="Arial"/>
                <a:sym typeface="Arial"/>
              </a:rPr>
              <a:t>There is always a teacher on duty at the start of the day.</a:t>
            </a:r>
            <a:endParaRPr lang="en-US" sz="1800" b="0" i="0" u="none">
              <a:latin typeface="Arial Narrow"/>
              <a:ea typeface="Arial"/>
              <a:cs typeface="Arial"/>
            </a:endParaRPr>
          </a:p>
          <a:p>
            <a:pPr marL="0" marR="0" lvl="0" indent="0" algn="l" rtl="0">
              <a:lnSpc>
                <a:spcPct val="100000"/>
              </a:lnSpc>
              <a:spcBef>
                <a:spcPts val="800"/>
              </a:spcBef>
              <a:spcAft>
                <a:spcPts val="0"/>
              </a:spcAft>
              <a:buClr>
                <a:schemeClr val="dk1"/>
              </a:buClr>
              <a:buSzPts val="2300"/>
            </a:pPr>
            <a:endParaRPr sz="1800">
              <a:latin typeface="Arial Narrow" panose="020B0606020202030204" pitchFamily="34" charset="0"/>
            </a:endParaRPr>
          </a:p>
          <a:p>
            <a:pPr marL="342900" indent="-342900">
              <a:buClr>
                <a:schemeClr val="dk1"/>
              </a:buClr>
              <a:buSzPts val="2300"/>
              <a:buFont typeface="Arial" panose="020B0604020202020204" pitchFamily="34" charset="0"/>
              <a:buChar char="•"/>
            </a:pPr>
            <a:r>
              <a:rPr lang="en-US" sz="1800" b="0" i="0" u="none">
                <a:latin typeface="Arial Narrow"/>
                <a:ea typeface="Arial"/>
                <a:cs typeface="Arial"/>
                <a:sym typeface="Arial"/>
              </a:rPr>
              <a:t>Parents can speak to</a:t>
            </a:r>
            <a:r>
              <a:rPr lang="en-US" sz="1800" b="0">
                <a:latin typeface="Arial Narrow"/>
                <a:ea typeface="Arial"/>
                <a:cs typeface="Arial"/>
                <a:sym typeface="Arial"/>
              </a:rPr>
              <a:t> us</a:t>
            </a:r>
            <a:r>
              <a:rPr lang="en-US" sz="1800" b="0" i="0" u="none">
                <a:latin typeface="Arial Narrow"/>
                <a:ea typeface="Arial"/>
                <a:cs typeface="Arial"/>
                <a:sym typeface="Arial"/>
              </a:rPr>
              <a:t> at the end of the day or get a message to</a:t>
            </a:r>
            <a:r>
              <a:rPr lang="en-US" sz="1800" b="0">
                <a:latin typeface="Arial Narrow"/>
                <a:ea typeface="Arial"/>
                <a:cs typeface="Arial"/>
                <a:sym typeface="Arial"/>
              </a:rPr>
              <a:t> us</a:t>
            </a:r>
            <a:r>
              <a:rPr lang="en-US" sz="1800" b="0" i="0" u="none">
                <a:latin typeface="Arial Narrow"/>
                <a:ea typeface="Arial"/>
                <a:cs typeface="Arial"/>
                <a:sym typeface="Arial"/>
              </a:rPr>
              <a:t> through the office.</a:t>
            </a:r>
            <a:endParaRPr lang="en-US" sz="1800" b="0" i="0" u="none">
              <a:latin typeface="Arial Narrow"/>
              <a:ea typeface="Arial"/>
              <a:cs typeface="Arial"/>
            </a:endParaRPr>
          </a:p>
          <a:p>
            <a:pPr marL="0" marR="0" lvl="0" indent="0" algn="l" rtl="0">
              <a:lnSpc>
                <a:spcPct val="100000"/>
              </a:lnSpc>
              <a:spcBef>
                <a:spcPts val="800"/>
              </a:spcBef>
              <a:spcAft>
                <a:spcPts val="0"/>
              </a:spcAft>
              <a:buClr>
                <a:schemeClr val="dk1"/>
              </a:buClr>
              <a:buSzPts val="2300"/>
            </a:pPr>
            <a:endParaRPr sz="1800">
              <a:latin typeface="Arial Narrow" panose="020B0606020202030204" pitchFamily="34" charset="0"/>
            </a:endParaRPr>
          </a:p>
          <a:p>
            <a:pPr marL="342900" marR="0" lvl="0" indent="-342900" algn="l" rtl="0">
              <a:lnSpc>
                <a:spcPct val="100000"/>
              </a:lnSpc>
              <a:spcBef>
                <a:spcPts val="800"/>
              </a:spcBef>
              <a:spcAft>
                <a:spcPts val="0"/>
              </a:spcAft>
              <a:buClr>
                <a:schemeClr val="dk1"/>
              </a:buClr>
              <a:buSzPts val="2300"/>
              <a:buFont typeface="Arial" panose="020B0604020202020204" pitchFamily="34" charset="0"/>
              <a:buChar char="•"/>
            </a:pPr>
            <a:r>
              <a:rPr lang="en-US" sz="1800" b="0" i="0" u="none">
                <a:latin typeface="Arial Narrow"/>
                <a:ea typeface="Arial"/>
                <a:cs typeface="Arial"/>
                <a:sym typeface="Arial"/>
              </a:rPr>
              <a:t>Do we have your </a:t>
            </a:r>
            <a:r>
              <a:rPr lang="en-US" sz="1800" b="0">
                <a:latin typeface="Arial Narrow"/>
                <a:ea typeface="Arial"/>
                <a:cs typeface="Arial"/>
                <a:sym typeface="Arial"/>
              </a:rPr>
              <a:t>up-to-date</a:t>
            </a:r>
            <a:r>
              <a:rPr lang="en-US" sz="1800" b="0" i="0" u="none">
                <a:latin typeface="Arial Narrow"/>
                <a:ea typeface="Arial"/>
                <a:cs typeface="Arial"/>
                <a:sym typeface="Arial"/>
              </a:rPr>
              <a:t> contact details?</a:t>
            </a:r>
            <a:endParaRPr lang="en-US" sz="1800" b="0" i="0" u="none">
              <a:latin typeface="Arial Narrow"/>
              <a:ea typeface="Arial"/>
              <a:cs typeface="Arial"/>
            </a:endParaRPr>
          </a:p>
          <a:p>
            <a:pPr marL="0" marR="0" lvl="0" indent="0" algn="l" rtl="0">
              <a:lnSpc>
                <a:spcPct val="100000"/>
              </a:lnSpc>
              <a:spcBef>
                <a:spcPts val="800"/>
              </a:spcBef>
              <a:spcAft>
                <a:spcPts val="0"/>
              </a:spcAft>
              <a:buClr>
                <a:schemeClr val="dk1"/>
              </a:buClr>
              <a:buSzPts val="2300"/>
            </a:pPr>
            <a:endParaRPr sz="1800">
              <a:latin typeface="Arial Narrow" panose="020B0606020202030204" pitchFamily="34" charset="0"/>
            </a:endParaRPr>
          </a:p>
          <a:p>
            <a:pPr marL="342900" indent="-342900">
              <a:buClr>
                <a:schemeClr val="dk1"/>
              </a:buClr>
              <a:buSzPts val="2300"/>
              <a:buFont typeface="Arial" panose="020B0604020202020204" pitchFamily="34" charset="0"/>
              <a:buChar char="•"/>
            </a:pPr>
            <a:r>
              <a:rPr lang="en-US" sz="1800" b="0" i="0" u="none">
                <a:latin typeface="Arial Narrow"/>
                <a:ea typeface="Arial"/>
                <a:cs typeface="Arial"/>
                <a:sym typeface="Arial"/>
              </a:rPr>
              <a:t>Parent Evenings are being held on Wednesday </a:t>
            </a:r>
            <a:r>
              <a:rPr lang="en-US" sz="1800" b="0">
                <a:latin typeface="Arial Narrow"/>
                <a:ea typeface="Arial"/>
                <a:cs typeface="Arial"/>
                <a:sym typeface="Arial"/>
              </a:rPr>
              <a:t>18</a:t>
            </a:r>
            <a:r>
              <a:rPr lang="en-US" sz="1800" b="0" baseline="30000">
                <a:latin typeface="Arial Narrow"/>
                <a:ea typeface="Arial"/>
                <a:cs typeface="Arial"/>
                <a:sym typeface="Arial"/>
              </a:rPr>
              <a:t>th</a:t>
            </a:r>
            <a:r>
              <a:rPr lang="en-US" sz="1800" b="0" i="0" u="none">
                <a:latin typeface="Arial Narrow"/>
                <a:ea typeface="Arial"/>
                <a:cs typeface="Arial"/>
                <a:sym typeface="Arial"/>
              </a:rPr>
              <a:t> November (3:30-7pm) and Thursday </a:t>
            </a:r>
            <a:r>
              <a:rPr lang="en-US" sz="1800" b="0">
                <a:latin typeface="Arial Narrow"/>
                <a:ea typeface="Arial"/>
                <a:cs typeface="Arial"/>
                <a:sym typeface="Arial"/>
              </a:rPr>
              <a:t>19th November</a:t>
            </a:r>
            <a:r>
              <a:rPr lang="en-US" sz="1800" b="0" i="0" u="none">
                <a:latin typeface="Arial Narrow"/>
                <a:ea typeface="Arial"/>
                <a:cs typeface="Arial"/>
                <a:sym typeface="Arial"/>
              </a:rPr>
              <a:t> (3:30-5pm)</a:t>
            </a:r>
            <a:endParaRPr sz="1800" b="0" i="0" u="none">
              <a:latin typeface="Arial Narrow"/>
              <a:ea typeface="Arial"/>
              <a:cs typeface="Arial"/>
              <a:sym typeface="Arial"/>
            </a:endParaRPr>
          </a:p>
        </p:txBody>
      </p:sp>
      <p:pic>
        <p:nvPicPr>
          <p:cNvPr id="2" name="Picture 1">
            <a:extLst>
              <a:ext uri="{FF2B5EF4-FFF2-40B4-BE49-F238E27FC236}">
                <a16:creationId xmlns:a16="http://schemas.microsoft.com/office/drawing/2014/main" id="{2ACDE7F5-4679-DED4-3266-A2C2C99EE94A}"/>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6379498" y="3274642"/>
            <a:ext cx="4256531" cy="4256531"/>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82D42-4C6F-5E8E-BE6C-71C84BA8859A}"/>
              </a:ext>
            </a:extLst>
          </p:cNvPr>
          <p:cNvSpPr>
            <a:spLocks noGrp="1"/>
          </p:cNvSpPr>
          <p:nvPr>
            <p:ph type="title"/>
          </p:nvPr>
        </p:nvSpPr>
        <p:spPr/>
        <p:txBody>
          <a:bodyPr/>
          <a:lstStyle/>
          <a:p>
            <a:r>
              <a:rPr lang="en-GB" b="1" u="sng">
                <a:latin typeface="Arial Narrow" panose="020B0606020202030204" pitchFamily="34" charset="0"/>
              </a:rPr>
              <a:t>Timetable</a:t>
            </a:r>
            <a:r>
              <a:rPr lang="en-GB"/>
              <a:t> </a:t>
            </a:r>
          </a:p>
        </p:txBody>
      </p:sp>
      <p:pic>
        <p:nvPicPr>
          <p:cNvPr id="3" name="Picture 2">
            <a:extLst>
              <a:ext uri="{FF2B5EF4-FFF2-40B4-BE49-F238E27FC236}">
                <a16:creationId xmlns:a16="http://schemas.microsoft.com/office/drawing/2014/main" id="{47CA1E24-5C37-2352-BDEF-6A05CFC4BBA1}"/>
              </a:ext>
            </a:extLst>
          </p:cNvPr>
          <p:cNvPicPr>
            <a:picLocks noChangeAspect="1"/>
          </p:cNvPicPr>
          <p:nvPr/>
        </p:nvPicPr>
        <p:blipFill>
          <a:blip r:embed="rId2"/>
          <a:stretch>
            <a:fillRect/>
          </a:stretch>
        </p:blipFill>
        <p:spPr>
          <a:xfrm>
            <a:off x="0" y="1174438"/>
            <a:ext cx="9144000" cy="4509124"/>
          </a:xfrm>
          <a:prstGeom prst="rect">
            <a:avLst/>
          </a:prstGeom>
        </p:spPr>
      </p:pic>
    </p:spTree>
    <p:extLst>
      <p:ext uri="{BB962C8B-B14F-4D97-AF65-F5344CB8AC3E}">
        <p14:creationId xmlns:p14="http://schemas.microsoft.com/office/powerpoint/2010/main" val="8836320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8"/>
          <p:cNvSpPr txBox="1">
            <a:spLocks noGrp="1"/>
          </p:cNvSpPr>
          <p:nvPr>
            <p:ph type="title"/>
          </p:nvPr>
        </p:nvSpPr>
        <p:spPr>
          <a:xfrm>
            <a:off x="827087" y="115887"/>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latin typeface="Arial"/>
                <a:ea typeface="Arial"/>
                <a:cs typeface="Arial"/>
                <a:sym typeface="Arial"/>
              </a:rPr>
              <a:t>Homework in Year </a:t>
            </a:r>
            <a:r>
              <a:rPr lang="en-US" b="1" u="sng">
                <a:latin typeface="Arial"/>
                <a:ea typeface="Arial"/>
                <a:cs typeface="Arial"/>
                <a:sym typeface="Arial"/>
              </a:rPr>
              <a:t>3</a:t>
            </a:r>
            <a:endParaRPr/>
          </a:p>
        </p:txBody>
      </p:sp>
      <p:sp>
        <p:nvSpPr>
          <p:cNvPr id="116" name="Google Shape;116;p18"/>
          <p:cNvSpPr txBox="1">
            <a:spLocks noGrp="1"/>
          </p:cNvSpPr>
          <p:nvPr>
            <p:ph type="body" idx="1"/>
          </p:nvPr>
        </p:nvSpPr>
        <p:spPr>
          <a:xfrm>
            <a:off x="104947" y="665162"/>
            <a:ext cx="8713800" cy="4898400"/>
          </a:xfrm>
          <a:prstGeom prst="rect">
            <a:avLst/>
          </a:prstGeom>
          <a:noFill/>
          <a:ln>
            <a:noFill/>
          </a:ln>
        </p:spPr>
        <p:txBody>
          <a:bodyPr spcFirstLastPara="1" wrap="square" lIns="91425" tIns="45700" rIns="91425" bIns="45700" anchor="t" anchorCtr="0">
            <a:normAutofit/>
          </a:bodyPr>
          <a:lstStyle/>
          <a:p>
            <a:pPr marL="342900" marR="0" lvl="0" indent="-342900" rtl="0">
              <a:lnSpc>
                <a:spcPct val="70000"/>
              </a:lnSpc>
              <a:spcBef>
                <a:spcPts val="0"/>
              </a:spcBef>
              <a:spcAft>
                <a:spcPts val="0"/>
              </a:spcAft>
              <a:buClr>
                <a:schemeClr val="dk1"/>
              </a:buClr>
              <a:buSzPts val="1800"/>
              <a:buFont typeface="Arial" panose="020B0604020202020204" pitchFamily="34" charset="0"/>
              <a:buChar char="•"/>
            </a:pPr>
            <a:r>
              <a:rPr lang="en-US" sz="1800" b="0">
                <a:latin typeface="Arial Narrow"/>
                <a:ea typeface="Arial"/>
                <a:cs typeface="Arial"/>
                <a:sym typeface="Arial"/>
              </a:rPr>
              <a:t>Please try to read with your child every night</a:t>
            </a:r>
            <a:r>
              <a:rPr lang="en-US" sz="1800" b="0" i="0" u="none">
                <a:latin typeface="Arial Narrow"/>
                <a:ea typeface="Arial"/>
                <a:cs typeface="Arial"/>
                <a:sym typeface="Arial"/>
              </a:rPr>
              <a:t>. Please sign and date the reading diary. The reading diary needs to come into school every day please as it is sta</a:t>
            </a:r>
            <a:r>
              <a:rPr lang="en-US" sz="1800" b="0">
                <a:latin typeface="Arial Narrow"/>
                <a:ea typeface="Arial"/>
                <a:cs typeface="Arial"/>
                <a:sym typeface="Arial"/>
              </a:rPr>
              <a:t>mped every time children read with an adult. </a:t>
            </a:r>
            <a:r>
              <a:rPr lang="en-GB" sz="1800" b="0" i="0" u="none">
                <a:latin typeface="Arial Narrow"/>
                <a:ea typeface="Arial"/>
                <a:cs typeface="Arial"/>
                <a:sym typeface="Arial"/>
              </a:rPr>
              <a:t>Books are changed every Friday.</a:t>
            </a:r>
            <a:endParaRPr sz="1800">
              <a:latin typeface="Arial Narrow"/>
            </a:endParaRPr>
          </a:p>
          <a:p>
            <a:pPr marL="342900" indent="-342900">
              <a:lnSpc>
                <a:spcPct val="70000"/>
              </a:lnSpc>
              <a:buClr>
                <a:schemeClr val="dk1"/>
              </a:buClr>
              <a:buSzPts val="1800"/>
              <a:buFont typeface="Arial" panose="020B0604020202020204" pitchFamily="34" charset="0"/>
              <a:buChar char="•"/>
            </a:pPr>
            <a:r>
              <a:rPr lang="en-GB" sz="1800" b="0" i="0" u="none" dirty="0">
                <a:latin typeface="Arial Narrow"/>
                <a:ea typeface="Arial"/>
                <a:cs typeface="Arial"/>
                <a:sym typeface="Arial"/>
              </a:rPr>
              <a:t>Every Friday</a:t>
            </a:r>
            <a:r>
              <a:rPr lang="en-GB" sz="1800" b="0" dirty="0">
                <a:latin typeface="Arial Narrow"/>
                <a:ea typeface="Arial"/>
                <a:cs typeface="Arial"/>
                <a:sym typeface="Arial"/>
              </a:rPr>
              <a:t>,</a:t>
            </a:r>
            <a:r>
              <a:rPr lang="en-GB" sz="1800" b="0" i="0" u="none" dirty="0">
                <a:latin typeface="Arial Narrow"/>
                <a:ea typeface="Arial"/>
                <a:cs typeface="Arial"/>
                <a:sym typeface="Arial"/>
              </a:rPr>
              <a:t> </a:t>
            </a:r>
            <a:r>
              <a:rPr lang="en-GB" sz="1800" b="0" dirty="0">
                <a:latin typeface="Arial Narrow"/>
                <a:ea typeface="Arial"/>
                <a:cs typeface="Arial"/>
                <a:sym typeface="Arial"/>
              </a:rPr>
              <a:t>your</a:t>
            </a:r>
            <a:r>
              <a:rPr lang="en-GB" sz="1800" b="0" i="0" u="none" dirty="0">
                <a:latin typeface="Arial Narrow"/>
                <a:ea typeface="Arial"/>
                <a:cs typeface="Arial"/>
                <a:sym typeface="Arial"/>
              </a:rPr>
              <a:t> child will receive a piece of maths homework along with a piece of English homework or a reading comprehension. These will be a consolidation of work taught in school. Please try to give your child time to complete and support them if they need it</a:t>
            </a:r>
            <a:r>
              <a:rPr lang="en-GB" sz="1800" b="0" dirty="0">
                <a:latin typeface="Arial Narrow"/>
                <a:ea typeface="Arial"/>
                <a:cs typeface="Arial"/>
                <a:sym typeface="Arial"/>
              </a:rPr>
              <a:t>.</a:t>
            </a:r>
            <a:r>
              <a:rPr lang="en-GB" sz="1800" b="0" i="0" u="none" dirty="0">
                <a:latin typeface="Arial Narrow"/>
                <a:ea typeface="Arial"/>
                <a:cs typeface="Arial"/>
                <a:sym typeface="Arial"/>
              </a:rPr>
              <a:t> </a:t>
            </a:r>
            <a:r>
              <a:rPr lang="en-GB" sz="1800" b="0" dirty="0">
                <a:latin typeface="Arial Narrow"/>
                <a:ea typeface="Arial"/>
                <a:cs typeface="Arial"/>
                <a:sym typeface="Arial"/>
              </a:rPr>
              <a:t>Allow</a:t>
            </a:r>
            <a:r>
              <a:rPr lang="en-GB" sz="1800" b="0" i="0" u="none" dirty="0">
                <a:latin typeface="Arial Narrow"/>
                <a:ea typeface="Arial"/>
                <a:cs typeface="Arial"/>
                <a:sym typeface="Arial"/>
              </a:rPr>
              <a:t> no more than 20 minutes. Please do </a:t>
            </a:r>
            <a:r>
              <a:rPr lang="en-GB" sz="1800" b="0" i="0" u="none">
                <a:latin typeface="Arial Narrow"/>
                <a:ea typeface="Arial"/>
                <a:cs typeface="Arial"/>
                <a:sym typeface="Arial"/>
              </a:rPr>
              <a:t>come and see</a:t>
            </a:r>
            <a:r>
              <a:rPr lang="en-GB" sz="1800" b="0">
                <a:latin typeface="Arial Narrow"/>
                <a:ea typeface="Arial"/>
                <a:cs typeface="Arial"/>
                <a:sym typeface="Arial"/>
              </a:rPr>
              <a:t> us</a:t>
            </a:r>
            <a:r>
              <a:rPr lang="en-GB" sz="1800" b="0" i="0" u="none">
                <a:latin typeface="Arial Narrow"/>
                <a:ea typeface="Arial"/>
                <a:cs typeface="Arial"/>
                <a:sym typeface="Arial"/>
              </a:rPr>
              <a:t> if you have any questions or concerns.  Homework is </a:t>
            </a:r>
            <a:r>
              <a:rPr lang="en-GB" sz="1800" b="0" i="0" u="none" dirty="0">
                <a:latin typeface="Arial Narrow"/>
                <a:ea typeface="Arial"/>
                <a:cs typeface="Arial"/>
                <a:sym typeface="Arial"/>
              </a:rPr>
              <a:t>due in on Wednesdays please.</a:t>
            </a:r>
            <a:endParaRPr lang="en-GB" sz="1800" b="0" i="0" u="none" dirty="0">
              <a:latin typeface="Arial Narrow"/>
              <a:ea typeface="Arial"/>
              <a:cs typeface="Arial"/>
            </a:endParaRPr>
          </a:p>
          <a:p>
            <a:pPr marL="342900" marR="0" lvl="0" indent="-342900" algn="l" rtl="0">
              <a:lnSpc>
                <a:spcPct val="70000"/>
              </a:lnSpc>
              <a:spcBef>
                <a:spcPts val="800"/>
              </a:spcBef>
              <a:spcAft>
                <a:spcPts val="0"/>
              </a:spcAft>
              <a:buClr>
                <a:schemeClr val="dk1"/>
              </a:buClr>
              <a:buSzPts val="1800"/>
              <a:buFont typeface="Arial" panose="020B0604020202020204" pitchFamily="34" charset="0"/>
              <a:buChar char="•"/>
            </a:pPr>
            <a:endParaRPr lang="en-GB" sz="1800" b="0">
              <a:latin typeface="Arial Narrow" panose="020B0606020202030204" pitchFamily="34" charset="0"/>
              <a:cs typeface="Arial"/>
              <a:sym typeface="Arial"/>
            </a:endParaRPr>
          </a:p>
          <a:p>
            <a:pPr marL="342900" indent="-342900">
              <a:lnSpc>
                <a:spcPct val="70000"/>
              </a:lnSpc>
              <a:buClr>
                <a:schemeClr val="dk1"/>
              </a:buClr>
              <a:buSzPts val="1800"/>
              <a:buFont typeface="Arial" panose="020B0604020202020204" pitchFamily="34" charset="0"/>
              <a:buChar char="•"/>
            </a:pPr>
            <a:r>
              <a:rPr lang="en-GB" sz="1800" b="0">
                <a:latin typeface="Arial Narrow"/>
                <a:cs typeface="Arial"/>
                <a:sym typeface="Arial"/>
              </a:rPr>
              <a:t>Your child has their own Times Tables Rockstars login - it will be stuck in their maths homework book. </a:t>
            </a:r>
            <a:endParaRPr lang="en-GB" sz="1800" b="0">
              <a:latin typeface="Arial Narrow"/>
              <a:cs typeface="Arial"/>
            </a:endParaRPr>
          </a:p>
          <a:p>
            <a:pPr marL="342900" marR="0" lvl="0" indent="-342900" algn="l" rtl="0">
              <a:lnSpc>
                <a:spcPct val="70000"/>
              </a:lnSpc>
              <a:spcBef>
                <a:spcPts val="800"/>
              </a:spcBef>
              <a:spcAft>
                <a:spcPts val="0"/>
              </a:spcAft>
              <a:buClr>
                <a:schemeClr val="dk1"/>
              </a:buClr>
              <a:buSzPts val="1800"/>
              <a:buFont typeface="Arial" panose="020B0604020202020204" pitchFamily="34" charset="0"/>
              <a:buChar char="•"/>
            </a:pPr>
            <a:endParaRPr sz="1800" b="0" i="0" u="none">
              <a:solidFill>
                <a:schemeClr val="dk1"/>
              </a:solidFill>
              <a:latin typeface="Arial Narrow" panose="020B0606020202030204" pitchFamily="34" charset="0"/>
              <a:ea typeface="Arial"/>
              <a:cs typeface="Arial"/>
              <a:sym typeface="Arial"/>
            </a:endParaRPr>
          </a:p>
          <a:p>
            <a:pPr marL="342900" marR="0" lvl="0" indent="-342900" algn="l" rtl="0">
              <a:lnSpc>
                <a:spcPct val="70000"/>
              </a:lnSpc>
              <a:spcBef>
                <a:spcPts val="800"/>
              </a:spcBef>
              <a:spcAft>
                <a:spcPts val="0"/>
              </a:spcAft>
              <a:buClr>
                <a:schemeClr val="dk1"/>
              </a:buClr>
              <a:buSzPts val="1800"/>
              <a:buFont typeface="Arial"/>
              <a:buNone/>
            </a:pPr>
            <a:endParaRPr sz="1800" b="0" i="0" u="none">
              <a:solidFill>
                <a:schemeClr val="dk1"/>
              </a:solidFill>
              <a:latin typeface="Arial"/>
              <a:ea typeface="Arial"/>
              <a:cs typeface="Arial"/>
              <a:sym typeface="Arial"/>
            </a:endParaRPr>
          </a:p>
          <a:p>
            <a:pPr marL="342900" marR="0" lvl="0" indent="-342900" algn="l" rtl="0">
              <a:lnSpc>
                <a:spcPct val="70000"/>
              </a:lnSpc>
              <a:spcBef>
                <a:spcPts val="800"/>
              </a:spcBef>
              <a:spcAft>
                <a:spcPts val="0"/>
              </a:spcAft>
              <a:buClr>
                <a:schemeClr val="dk1"/>
              </a:buClr>
              <a:buSzPts val="1700"/>
              <a:buFont typeface="Arial"/>
              <a:buNone/>
            </a:pPr>
            <a:endParaRPr sz="1700" b="1" i="0" u="none">
              <a:solidFill>
                <a:schemeClr val="dk1"/>
              </a:solidFill>
              <a:latin typeface="Libre Franklin"/>
              <a:ea typeface="Libre Franklin"/>
              <a:cs typeface="Libre Franklin"/>
              <a:sym typeface="Libre Franklin"/>
            </a:endParaRPr>
          </a:p>
          <a:p>
            <a:pPr marL="342900" marR="0" lvl="0" indent="-342900" algn="l" rtl="0">
              <a:spcBef>
                <a:spcPts val="800"/>
              </a:spcBef>
              <a:spcAft>
                <a:spcPts val="0"/>
              </a:spcAft>
              <a:buNone/>
            </a:pPr>
            <a:endParaRPr sz="1700" b="1" i="0" u="none">
              <a:solidFill>
                <a:schemeClr val="dk1"/>
              </a:solidFill>
              <a:latin typeface="Libre Franklin"/>
              <a:ea typeface="Libre Franklin"/>
              <a:cs typeface="Libre Franklin"/>
              <a:sym typeface="Libre Franklin"/>
            </a:endParaRPr>
          </a:p>
        </p:txBody>
      </p:sp>
      <p:pic>
        <p:nvPicPr>
          <p:cNvPr id="2" name="Picture 1" descr="A cartoon character wearing glasses and a book&#10;&#10;Description automatically generated">
            <a:extLst>
              <a:ext uri="{FF2B5EF4-FFF2-40B4-BE49-F238E27FC236}">
                <a16:creationId xmlns:a16="http://schemas.microsoft.com/office/drawing/2014/main" id="{9314A7EB-2BA8-ED10-DA89-844914AA37F9}"/>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006545" y="5025718"/>
            <a:ext cx="2032508" cy="1775269"/>
          </a:xfrm>
          <a:prstGeom prst="rect">
            <a:avLst/>
          </a:prstGeom>
        </p:spPr>
      </p:pic>
      <p:pic>
        <p:nvPicPr>
          <p:cNvPr id="3" name="Picture 2">
            <a:extLst>
              <a:ext uri="{FF2B5EF4-FFF2-40B4-BE49-F238E27FC236}">
                <a16:creationId xmlns:a16="http://schemas.microsoft.com/office/drawing/2014/main" id="{05622C27-8D04-D5B5-F8C9-8192C6FCFDD0}"/>
              </a:ext>
            </a:extLst>
          </p:cNvPr>
          <p:cNvPicPr>
            <a:picLocks noChangeAspect="1"/>
          </p:cNvPicPr>
          <p:nvPr/>
        </p:nvPicPr>
        <p:blipFill>
          <a:blip r:embed="rId5"/>
          <a:stretch>
            <a:fillRect/>
          </a:stretch>
        </p:blipFill>
        <p:spPr>
          <a:xfrm>
            <a:off x="416228" y="3555695"/>
            <a:ext cx="4157076" cy="2951184"/>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9"/>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err="1">
                <a:solidFill>
                  <a:schemeClr val="dk1"/>
                </a:solidFill>
                <a:latin typeface="Arial Narrow" panose="020B0606020202030204" pitchFamily="34" charset="0"/>
                <a:ea typeface="Arial"/>
                <a:cs typeface="Arial"/>
                <a:sym typeface="Arial"/>
              </a:rPr>
              <a:t>Maths</a:t>
            </a:r>
            <a:endParaRPr>
              <a:latin typeface="Arial Narrow" panose="020B0606020202030204" pitchFamily="34" charset="0"/>
            </a:endParaRPr>
          </a:p>
        </p:txBody>
      </p:sp>
      <p:sp>
        <p:nvSpPr>
          <p:cNvPr id="122" name="Google Shape;122;p19"/>
          <p:cNvSpPr txBox="1">
            <a:spLocks noGrp="1"/>
          </p:cNvSpPr>
          <p:nvPr>
            <p:ph type="body" idx="1"/>
          </p:nvPr>
        </p:nvSpPr>
        <p:spPr>
          <a:xfrm>
            <a:off x="827087" y="981075"/>
            <a:ext cx="7521575" cy="3968296"/>
          </a:xfrm>
          <a:prstGeom prst="rect">
            <a:avLst/>
          </a:prstGeom>
          <a:noFill/>
          <a:ln>
            <a:noFill/>
          </a:ln>
        </p:spPr>
        <p:txBody>
          <a:bodyPr spcFirstLastPara="1" wrap="square" lIns="91425" tIns="45700" rIns="91425" bIns="45700" anchor="t" anchorCtr="0">
            <a:noAutofit/>
          </a:bodyPr>
          <a:lstStyle/>
          <a:p>
            <a:pPr marL="342900" indent="-342900">
              <a:spcBef>
                <a:spcPts val="0"/>
              </a:spcBef>
              <a:buClr>
                <a:schemeClr val="dk1"/>
              </a:buClr>
              <a:buSzPts val="2400"/>
              <a:buFont typeface="Arial" panose="020B0604020202020204" pitchFamily="34" charset="0"/>
              <a:buChar char="•"/>
            </a:pPr>
            <a:r>
              <a:rPr lang="en-US" sz="1800" b="0" i="0" u="none" dirty="0">
                <a:latin typeface="Arial Narrow"/>
                <a:ea typeface="Arial"/>
                <a:cs typeface="Arial"/>
                <a:sym typeface="Arial"/>
              </a:rPr>
              <a:t>Daily </a:t>
            </a:r>
            <a:r>
              <a:rPr lang="en-US" sz="1800" b="0" i="0" u="none" dirty="0" err="1">
                <a:latin typeface="Arial Narrow"/>
                <a:ea typeface="Arial"/>
                <a:cs typeface="Arial"/>
                <a:sym typeface="Arial"/>
              </a:rPr>
              <a:t>maths</a:t>
            </a:r>
            <a:r>
              <a:rPr lang="en-US" sz="1800" b="0" i="0" u="none" dirty="0">
                <a:latin typeface="Arial Narrow"/>
                <a:ea typeface="Arial"/>
                <a:cs typeface="Arial"/>
                <a:sym typeface="Arial"/>
              </a:rPr>
              <a:t> lessons </a:t>
            </a:r>
            <a:r>
              <a:rPr lang="en-US" sz="1800" b="0" dirty="0">
                <a:latin typeface="Arial Narrow"/>
                <a:ea typeface="Arial"/>
                <a:cs typeface="Arial"/>
                <a:sym typeface="Arial"/>
              </a:rPr>
              <a:t>are following</a:t>
            </a:r>
            <a:r>
              <a:rPr lang="en-US" sz="1800" b="0" i="0" u="none" dirty="0">
                <a:latin typeface="Arial Narrow"/>
                <a:ea typeface="Arial"/>
                <a:cs typeface="Arial"/>
                <a:sym typeface="Arial"/>
              </a:rPr>
              <a:t> the White Rose scheme. Daily keep-up sessions to keep children on track. We work hard to challenge and support each child. </a:t>
            </a:r>
          </a:p>
          <a:p>
            <a:pPr marL="342900" indent="-342900">
              <a:spcBef>
                <a:spcPts val="0"/>
              </a:spcBef>
              <a:buClr>
                <a:schemeClr val="dk1"/>
              </a:buClr>
              <a:buSzPts val="2400"/>
              <a:buFont typeface="Arial" panose="020B0604020202020204" pitchFamily="34" charset="0"/>
              <a:buChar char="•"/>
            </a:pPr>
            <a:r>
              <a:rPr lang="en-US" sz="1800" b="0" dirty="0">
                <a:latin typeface="Arial Narrow"/>
                <a:cs typeface="Arial"/>
              </a:rPr>
              <a:t>The first term focusses on Place Value and </a:t>
            </a:r>
            <a:r>
              <a:rPr lang="en-US" sz="1800" b="0">
                <a:latin typeface="Arial Narrow"/>
                <a:cs typeface="Arial"/>
              </a:rPr>
              <a:t>Addition &amp; Subtraction.</a:t>
            </a:r>
            <a:endParaRPr lang="en-US" sz="1800" b="0" dirty="0">
              <a:latin typeface="Arial Narrow" panose="020B0606020202030204" pitchFamily="34" charset="0"/>
              <a:cs typeface="Arial"/>
            </a:endParaRPr>
          </a:p>
          <a:p>
            <a:pPr marL="0" indent="0">
              <a:spcBef>
                <a:spcPts val="0"/>
              </a:spcBef>
              <a:buClr>
                <a:schemeClr val="dk1"/>
              </a:buClr>
              <a:buSzPts val="2400"/>
            </a:pPr>
            <a:endParaRPr lang="en-US" sz="1800">
              <a:latin typeface="Arial Narrow" panose="020B0606020202030204" pitchFamily="34" charset="0"/>
              <a:ea typeface="Arial"/>
              <a:cs typeface="Arial"/>
              <a:sym typeface="Arial"/>
            </a:endParaRPr>
          </a:p>
          <a:p>
            <a:pPr marL="342900" marR="0" lvl="0" indent="-342900" algn="l" rtl="0">
              <a:lnSpc>
                <a:spcPct val="100000"/>
              </a:lnSpc>
              <a:spcBef>
                <a:spcPts val="800"/>
              </a:spcBef>
              <a:spcAft>
                <a:spcPts val="0"/>
              </a:spcAft>
              <a:buClr>
                <a:schemeClr val="dk1"/>
              </a:buClr>
              <a:buSzPts val="2400"/>
              <a:buFont typeface="Arial" panose="020B0604020202020204" pitchFamily="34" charset="0"/>
              <a:buChar char="•"/>
            </a:pPr>
            <a:r>
              <a:rPr lang="en-US" sz="1800" b="0" i="0" u="none" dirty="0">
                <a:latin typeface="Arial Narrow"/>
                <a:ea typeface="Arial"/>
                <a:cs typeface="Arial"/>
                <a:sym typeface="Arial"/>
              </a:rPr>
              <a:t>Challenge and problem solving included in </a:t>
            </a:r>
            <a:r>
              <a:rPr lang="en-US" sz="1800" b="0" i="0" u="none" dirty="0" err="1">
                <a:latin typeface="Arial Narrow"/>
                <a:ea typeface="Arial"/>
                <a:cs typeface="Arial"/>
                <a:sym typeface="Arial"/>
              </a:rPr>
              <a:t>maths</a:t>
            </a:r>
            <a:r>
              <a:rPr lang="en-US" sz="1800" b="0" i="0" u="none" dirty="0">
                <a:latin typeface="Arial Narrow"/>
                <a:ea typeface="Arial"/>
                <a:cs typeface="Arial"/>
                <a:sym typeface="Arial"/>
              </a:rPr>
              <a:t> lessons </a:t>
            </a:r>
            <a:r>
              <a:rPr lang="en-US" sz="1800" b="0" dirty="0">
                <a:latin typeface="Arial Narrow"/>
                <a:ea typeface="Arial"/>
                <a:cs typeface="Arial"/>
                <a:sym typeface="Arial"/>
              </a:rPr>
              <a:t>are</a:t>
            </a:r>
            <a:r>
              <a:rPr lang="en-US" sz="1800" b="0" i="0" u="none" dirty="0">
                <a:latin typeface="Arial Narrow"/>
                <a:ea typeface="Arial"/>
                <a:cs typeface="Arial"/>
                <a:sym typeface="Arial"/>
              </a:rPr>
              <a:t> linked to everyday situations </a:t>
            </a:r>
            <a:r>
              <a:rPr lang="en-US" sz="1800" b="0" i="0" u="none" dirty="0" err="1">
                <a:latin typeface="Arial Narrow"/>
                <a:ea typeface="Arial"/>
                <a:cs typeface="Arial"/>
                <a:sym typeface="Arial"/>
              </a:rPr>
              <a:t>e.g</a:t>
            </a:r>
            <a:r>
              <a:rPr lang="en-US" sz="1800" b="0" i="0" u="none" dirty="0">
                <a:latin typeface="Arial Narrow"/>
                <a:ea typeface="Arial"/>
                <a:cs typeface="Arial"/>
                <a:sym typeface="Arial"/>
              </a:rPr>
              <a:t> money, time, weighing and measuring.</a:t>
            </a:r>
            <a:endParaRPr lang="en-US" sz="1800" b="0" i="0" u="none" dirty="0">
              <a:latin typeface="Arial Narrow"/>
              <a:ea typeface="Arial"/>
              <a:cs typeface="Arial"/>
            </a:endParaRPr>
          </a:p>
          <a:p>
            <a:pPr marL="0" marR="0" lvl="0" indent="0" algn="l" rtl="0">
              <a:lnSpc>
                <a:spcPct val="100000"/>
              </a:lnSpc>
              <a:spcBef>
                <a:spcPts val="800"/>
              </a:spcBef>
              <a:spcAft>
                <a:spcPts val="0"/>
              </a:spcAft>
              <a:buClr>
                <a:schemeClr val="dk1"/>
              </a:buClr>
              <a:buSzPts val="2400"/>
            </a:pPr>
            <a:endParaRPr sz="1800">
              <a:latin typeface="Arial Narrow" panose="020B0606020202030204" pitchFamily="34" charset="0"/>
            </a:endParaRPr>
          </a:p>
          <a:p>
            <a:pPr marL="342900" marR="0" lvl="0" indent="-342900" algn="l" rtl="0">
              <a:lnSpc>
                <a:spcPct val="100000"/>
              </a:lnSpc>
              <a:spcBef>
                <a:spcPts val="800"/>
              </a:spcBef>
              <a:spcAft>
                <a:spcPts val="0"/>
              </a:spcAft>
              <a:buClr>
                <a:schemeClr val="dk1"/>
              </a:buClr>
              <a:buSzPts val="2400"/>
              <a:buFont typeface="Arial" panose="020B0604020202020204" pitchFamily="34" charset="0"/>
              <a:buChar char="•"/>
            </a:pPr>
            <a:r>
              <a:rPr lang="en-US" sz="1800" b="0" i="0" u="none">
                <a:latin typeface="Arial Narrow"/>
                <a:ea typeface="Arial"/>
                <a:cs typeface="Arial"/>
                <a:sym typeface="Arial"/>
              </a:rPr>
              <a:t>Lots of different concrete resources in the classroom for the children to use within their lessons.</a:t>
            </a:r>
            <a:endParaRPr lang="en-US" sz="1800" b="0" i="0" u="none">
              <a:latin typeface="Arial Narrow"/>
              <a:ea typeface="Arial"/>
              <a:cs typeface="Arial"/>
            </a:endParaRPr>
          </a:p>
          <a:p>
            <a:pPr marL="342900" marR="0" lvl="0" indent="-342900" algn="l" rtl="0">
              <a:lnSpc>
                <a:spcPct val="100000"/>
              </a:lnSpc>
              <a:spcBef>
                <a:spcPts val="800"/>
              </a:spcBef>
              <a:spcAft>
                <a:spcPts val="0"/>
              </a:spcAft>
              <a:buClr>
                <a:schemeClr val="dk1"/>
              </a:buClr>
              <a:buSzPts val="1600"/>
              <a:buFont typeface="Arial"/>
              <a:buNone/>
            </a:pPr>
            <a:endParaRPr sz="1600" b="1" i="0" u="none">
              <a:solidFill>
                <a:schemeClr val="dk1"/>
              </a:solidFill>
              <a:latin typeface="Libre Franklin"/>
              <a:ea typeface="Libre Franklin"/>
              <a:cs typeface="Libre Franklin"/>
              <a:sym typeface="Libre Franklin"/>
            </a:endParaRPr>
          </a:p>
          <a:p>
            <a:pPr marL="342900" marR="0" lvl="0" indent="-342900" algn="l" rtl="0">
              <a:spcBef>
                <a:spcPts val="800"/>
              </a:spcBef>
              <a:spcAft>
                <a:spcPts val="0"/>
              </a:spcAft>
              <a:buNone/>
            </a:pPr>
            <a:endParaRPr sz="1600" b="1" i="0" u="none">
              <a:solidFill>
                <a:schemeClr val="dk1"/>
              </a:solidFill>
              <a:latin typeface="Libre Franklin"/>
              <a:ea typeface="Libre Franklin"/>
              <a:cs typeface="Libre Franklin"/>
              <a:sym typeface="Libre Franklin"/>
            </a:endParaRPr>
          </a:p>
        </p:txBody>
      </p:sp>
      <p:pic>
        <p:nvPicPr>
          <p:cNvPr id="3" name="Picture 2">
            <a:extLst>
              <a:ext uri="{FF2B5EF4-FFF2-40B4-BE49-F238E27FC236}">
                <a16:creationId xmlns:a16="http://schemas.microsoft.com/office/drawing/2014/main" id="{3B9A8B55-F2C2-876B-01A3-7E7650F9E88E}"/>
              </a:ext>
            </a:extLst>
          </p:cNvPr>
          <p:cNvPicPr>
            <a:picLocks noChangeAspect="1"/>
          </p:cNvPicPr>
          <p:nvPr/>
        </p:nvPicPr>
        <p:blipFill>
          <a:blip r:embed="rId3"/>
          <a:stretch>
            <a:fillRect/>
          </a:stretch>
        </p:blipFill>
        <p:spPr>
          <a:xfrm>
            <a:off x="6870763" y="298450"/>
            <a:ext cx="1876425" cy="533400"/>
          </a:xfrm>
          <a:prstGeom prst="rect">
            <a:avLst/>
          </a:prstGeom>
        </p:spPr>
      </p:pic>
      <p:pic>
        <p:nvPicPr>
          <p:cNvPr id="5" name="Picture 4" descr="A row of red circles&#10;&#10;Description automatically generated">
            <a:extLst>
              <a:ext uri="{FF2B5EF4-FFF2-40B4-BE49-F238E27FC236}">
                <a16:creationId xmlns:a16="http://schemas.microsoft.com/office/drawing/2014/main" id="{7AE0B130-9728-4864-F96C-97E76CBF3C42}"/>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159531" y="4341910"/>
            <a:ext cx="1271614" cy="1026359"/>
          </a:xfrm>
          <a:prstGeom prst="rect">
            <a:avLst/>
          </a:prstGeom>
        </p:spPr>
      </p:pic>
      <p:pic>
        <p:nvPicPr>
          <p:cNvPr id="8" name="Picture 7" descr="A box full of colorful shapes&#10;&#10;Description automatically generated">
            <a:extLst>
              <a:ext uri="{FF2B5EF4-FFF2-40B4-BE49-F238E27FC236}">
                <a16:creationId xmlns:a16="http://schemas.microsoft.com/office/drawing/2014/main" id="{544A5EFE-A109-E475-0B47-5146688902A2}"/>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7154444" y="3690694"/>
            <a:ext cx="1648206" cy="1236155"/>
          </a:xfrm>
          <a:prstGeom prst="rect">
            <a:avLst/>
          </a:prstGeom>
        </p:spPr>
      </p:pic>
      <p:pic>
        <p:nvPicPr>
          <p:cNvPr id="11" name="Picture 10" descr="A group of colorful cubes with numbers&#10;&#10;Description automatically generated">
            <a:extLst>
              <a:ext uri="{FF2B5EF4-FFF2-40B4-BE49-F238E27FC236}">
                <a16:creationId xmlns:a16="http://schemas.microsoft.com/office/drawing/2014/main" id="{42144FD4-471C-830F-ABA8-9D605BD13C51}"/>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2244538" y="3690694"/>
            <a:ext cx="4297680" cy="1754886"/>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20"/>
          <p:cNvSpPr txBox="1">
            <a:spLocks noGrp="1"/>
          </p:cNvSpPr>
          <p:nvPr>
            <p:ph type="title"/>
          </p:nvPr>
        </p:nvSpPr>
        <p:spPr>
          <a:xfrm>
            <a:off x="827087" y="33337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al Narrow" panose="020B0606020202030204" pitchFamily="34" charset="0"/>
                <a:ea typeface="Arial"/>
                <a:cs typeface="Arial"/>
                <a:sym typeface="Arial"/>
              </a:rPr>
              <a:t>English</a:t>
            </a:r>
            <a:endParaRPr>
              <a:latin typeface="Arial Narrow" panose="020B0606020202030204" pitchFamily="34" charset="0"/>
            </a:endParaRPr>
          </a:p>
        </p:txBody>
      </p:sp>
      <p:sp>
        <p:nvSpPr>
          <p:cNvPr id="128" name="Google Shape;128;p20"/>
          <p:cNvSpPr txBox="1">
            <a:spLocks noGrp="1"/>
          </p:cNvSpPr>
          <p:nvPr>
            <p:ph type="body" idx="1"/>
          </p:nvPr>
        </p:nvSpPr>
        <p:spPr>
          <a:xfrm>
            <a:off x="395287" y="981075"/>
            <a:ext cx="8208962" cy="446405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2100"/>
              <a:buFont typeface="Arial" panose="020B0604020202020204" pitchFamily="34" charset="0"/>
              <a:buChar char="•"/>
            </a:pPr>
            <a:r>
              <a:rPr lang="en-US" sz="1800" b="0" i="0" u="none">
                <a:latin typeface="Arial Narrow"/>
                <a:ea typeface="Arial"/>
                <a:cs typeface="Arial"/>
                <a:sym typeface="Arial"/>
              </a:rPr>
              <a:t>Daily English lessons in which each child has a teacher guided </a:t>
            </a:r>
          </a:p>
          <a:p>
            <a:pPr marL="0" indent="0">
              <a:spcBef>
                <a:spcPts val="0"/>
              </a:spcBef>
              <a:buClr>
                <a:schemeClr val="dk1"/>
              </a:buClr>
              <a:buSzPts val="2100"/>
            </a:pPr>
            <a:r>
              <a:rPr lang="en-US" sz="1800" b="0" dirty="0">
                <a:latin typeface="Arial Narrow"/>
                <a:ea typeface="Arial"/>
                <a:cs typeface="Arial"/>
                <a:sym typeface="Arial"/>
              </a:rPr>
              <a:t>      </a:t>
            </a:r>
            <a:r>
              <a:rPr lang="en-US" sz="1800" b="0" i="0" u="none" dirty="0">
                <a:latin typeface="Arial Narrow"/>
                <a:ea typeface="Arial"/>
                <a:cs typeface="Arial"/>
                <a:sym typeface="Arial"/>
              </a:rPr>
              <a:t>session </a:t>
            </a:r>
            <a:r>
              <a:rPr lang="en-US" sz="1800" b="0" i="0" u="none">
                <a:latin typeface="Arial Narrow"/>
                <a:ea typeface="Arial"/>
                <a:cs typeface="Arial"/>
                <a:sym typeface="Arial"/>
              </a:rPr>
              <a:t>weekly.</a:t>
            </a:r>
            <a:r>
              <a:rPr lang="en-US" sz="1800" b="0">
                <a:latin typeface="Arial Narrow"/>
                <a:ea typeface="Arial"/>
                <a:cs typeface="Arial"/>
                <a:sym typeface="Arial"/>
              </a:rPr>
              <a:t>  We follow the Ready Steady Write Scheme.  The first half term will focus on the book 'The Iron Man' by Ted Hghes.</a:t>
            </a:r>
            <a:endParaRPr lang="en-US" sz="1800" b="0">
              <a:latin typeface="Arial Narrow"/>
              <a:ea typeface="Arial"/>
              <a:cs typeface="Arial"/>
            </a:endParaRPr>
          </a:p>
          <a:p>
            <a:pPr marL="0" indent="0">
              <a:spcBef>
                <a:spcPts val="0"/>
              </a:spcBef>
              <a:buSzPts val="2100"/>
            </a:pPr>
            <a:endParaRPr lang="en-US" sz="1800" b="0" dirty="0">
              <a:latin typeface="Arial Narrow"/>
              <a:ea typeface="Arial"/>
              <a:cs typeface="Arial"/>
            </a:endParaRPr>
          </a:p>
          <a:p>
            <a:pPr marL="342900" indent="-342900">
              <a:spcBef>
                <a:spcPts val="0"/>
              </a:spcBef>
              <a:buSzPts val="2100"/>
              <a:buFont typeface="Arial" panose="020B0604020202020204" pitchFamily="34" charset="0"/>
              <a:buChar char="•"/>
            </a:pPr>
            <a:r>
              <a:rPr lang="en-US" sz="1800" b="0" i="0" u="none">
                <a:latin typeface="Arial Narrow"/>
                <a:ea typeface="Arial"/>
                <a:cs typeface="Arial"/>
                <a:sym typeface="Arial"/>
              </a:rPr>
              <a:t>We work hard to challenge and support each child. </a:t>
            </a:r>
            <a:endParaRPr lang="en-US" sz="1800" b="0" i="0" u="none">
              <a:latin typeface="Arial Narrow"/>
              <a:ea typeface="Arial"/>
              <a:cs typeface="Arial"/>
            </a:endParaRPr>
          </a:p>
          <a:p>
            <a:pPr marL="342900" marR="0" lvl="0" indent="-342900" algn="l" rtl="0">
              <a:lnSpc>
                <a:spcPct val="100000"/>
              </a:lnSpc>
              <a:spcBef>
                <a:spcPts val="800"/>
              </a:spcBef>
              <a:spcAft>
                <a:spcPts val="0"/>
              </a:spcAft>
              <a:buClr>
                <a:schemeClr val="dk1"/>
              </a:buClr>
              <a:buSzPts val="2100"/>
              <a:buFont typeface="Arial" panose="020B0604020202020204" pitchFamily="34" charset="0"/>
              <a:buChar char="•"/>
            </a:pPr>
            <a:r>
              <a:rPr lang="en-US" sz="1800" b="0" i="0" u="none">
                <a:latin typeface="Arial Narrow"/>
                <a:ea typeface="Arial"/>
                <a:cs typeface="Arial"/>
                <a:sym typeface="Arial"/>
              </a:rPr>
              <a:t>We put a strong emphasis on presentation and encourage all children to take pride in their work.</a:t>
            </a:r>
            <a:endParaRPr lang="en-US" sz="1800" b="0" i="0" u="none">
              <a:latin typeface="Arial Narrow"/>
              <a:ea typeface="Arial"/>
              <a:cs typeface="Arial"/>
            </a:endParaRPr>
          </a:p>
          <a:p>
            <a:pPr marL="342900" marR="0" lvl="0" indent="-342900" algn="l" rtl="0">
              <a:lnSpc>
                <a:spcPct val="100000"/>
              </a:lnSpc>
              <a:spcBef>
                <a:spcPts val="800"/>
              </a:spcBef>
              <a:spcAft>
                <a:spcPts val="0"/>
              </a:spcAft>
              <a:buClr>
                <a:schemeClr val="dk1"/>
              </a:buClr>
              <a:buSzPts val="2100"/>
              <a:buFont typeface="Arial" panose="020B0604020202020204" pitchFamily="34" charset="0"/>
              <a:buChar char="•"/>
            </a:pPr>
            <a:r>
              <a:rPr lang="en-US" sz="1800" b="0" i="0" u="none">
                <a:latin typeface="Arial Narrow"/>
                <a:ea typeface="Arial"/>
                <a:cs typeface="Arial"/>
                <a:sym typeface="Arial"/>
              </a:rPr>
              <a:t>Spelling, grammar and punctuation teaching is implemented throughout English lessons.</a:t>
            </a:r>
            <a:endParaRPr lang="en-US" sz="1800" b="0">
              <a:latin typeface="Arial Narrow"/>
              <a:cs typeface="Arial"/>
              <a:sym typeface="Arial"/>
            </a:endParaRPr>
          </a:p>
          <a:p>
            <a:pPr marL="342900" indent="-342900">
              <a:buClr>
                <a:schemeClr val="dk1"/>
              </a:buClr>
              <a:buSzPts val="2100"/>
              <a:buFont typeface="Arial" panose="020B0604020202020204" pitchFamily="34" charset="0"/>
              <a:buChar char="•"/>
            </a:pPr>
            <a:r>
              <a:rPr lang="en-US" sz="1800" b="0" dirty="0">
                <a:latin typeface="Arial Narrow"/>
                <a:cs typeface="Arial"/>
                <a:sym typeface="Arial"/>
              </a:rPr>
              <a:t>We continue to have a whole school focus on handwriting. We are using the Kinetic   Letters </a:t>
            </a:r>
            <a:r>
              <a:rPr lang="en-US" sz="1800" b="0" dirty="0" err="1">
                <a:latin typeface="Arial Narrow"/>
                <a:cs typeface="Arial"/>
                <a:sym typeface="Arial"/>
              </a:rPr>
              <a:t>programme</a:t>
            </a:r>
            <a:r>
              <a:rPr lang="en-US" sz="1800" b="0" dirty="0">
                <a:latin typeface="Arial Narrow"/>
                <a:cs typeface="Arial"/>
                <a:sym typeface="Arial"/>
              </a:rPr>
              <a:t>.</a:t>
            </a:r>
            <a:endParaRPr sz="1800">
              <a:latin typeface="Arial Narrow"/>
            </a:endParaRPr>
          </a:p>
          <a:p>
            <a:pPr marL="342900" marR="0" lvl="0" indent="-342900" algn="l" rtl="0">
              <a:lnSpc>
                <a:spcPct val="100000"/>
              </a:lnSpc>
              <a:spcBef>
                <a:spcPts val="800"/>
              </a:spcBef>
              <a:spcAft>
                <a:spcPts val="0"/>
              </a:spcAft>
              <a:buClr>
                <a:schemeClr val="dk1"/>
              </a:buClr>
              <a:buSzPts val="2400"/>
              <a:buFont typeface="Arial"/>
              <a:buNone/>
            </a:pPr>
            <a:endParaRPr sz="2400" b="0" i="0" u="none">
              <a:solidFill>
                <a:schemeClr val="dk1"/>
              </a:solidFill>
              <a:latin typeface="Arial"/>
              <a:ea typeface="Arial"/>
              <a:cs typeface="Arial"/>
              <a:sym typeface="Arial"/>
            </a:endParaRPr>
          </a:p>
          <a:p>
            <a:pPr marL="342900" marR="0" lvl="0" indent="-342900" algn="l" rtl="0">
              <a:spcBef>
                <a:spcPts val="800"/>
              </a:spcBef>
              <a:spcAft>
                <a:spcPts val="0"/>
              </a:spcAft>
              <a:buNone/>
            </a:pPr>
            <a:endParaRPr sz="2400" b="0" i="0" u="none">
              <a:solidFill>
                <a:schemeClr val="dk1"/>
              </a:solidFill>
              <a:latin typeface="Arial"/>
              <a:ea typeface="Arial"/>
              <a:cs typeface="Arial"/>
              <a:sym typeface="Arial"/>
            </a:endParaRPr>
          </a:p>
        </p:txBody>
      </p:sp>
      <p:pic>
        <p:nvPicPr>
          <p:cNvPr id="5" name="Picture 4">
            <a:extLst>
              <a:ext uri="{FF2B5EF4-FFF2-40B4-BE49-F238E27FC236}">
                <a16:creationId xmlns:a16="http://schemas.microsoft.com/office/drawing/2014/main" id="{2A290D77-2C81-3D27-36B0-6265498268A3}"/>
              </a:ext>
            </a:extLst>
          </p:cNvPr>
          <p:cNvPicPr>
            <a:picLocks noChangeAspect="1"/>
          </p:cNvPicPr>
          <p:nvPr/>
        </p:nvPicPr>
        <p:blipFill>
          <a:blip r:embed="rId3"/>
          <a:stretch>
            <a:fillRect/>
          </a:stretch>
        </p:blipFill>
        <p:spPr>
          <a:xfrm>
            <a:off x="6623546" y="0"/>
            <a:ext cx="2520454" cy="2092452"/>
          </a:xfrm>
          <a:prstGeom prst="rect">
            <a:avLst/>
          </a:prstGeom>
        </p:spPr>
      </p:pic>
      <p:pic>
        <p:nvPicPr>
          <p:cNvPr id="7" name="Picture 6" descr="A group of colorful letters&#10;&#10;Description automatically generated">
            <a:extLst>
              <a:ext uri="{FF2B5EF4-FFF2-40B4-BE49-F238E27FC236}">
                <a16:creationId xmlns:a16="http://schemas.microsoft.com/office/drawing/2014/main" id="{6DFAA7D1-4AB9-724F-A705-01D5570A9A67}"/>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0" y="5180323"/>
            <a:ext cx="2520454" cy="1677677"/>
          </a:xfrm>
          <a:prstGeom prst="rect">
            <a:avLst/>
          </a:prstGeom>
        </p:spPr>
      </p:pic>
      <p:pic>
        <p:nvPicPr>
          <p:cNvPr id="3" name="Picture 2">
            <a:extLst>
              <a:ext uri="{FF2B5EF4-FFF2-40B4-BE49-F238E27FC236}">
                <a16:creationId xmlns:a16="http://schemas.microsoft.com/office/drawing/2014/main" id="{000A9ECD-A72F-9A86-C3EB-893BC09093B5}"/>
              </a:ext>
            </a:extLst>
          </p:cNvPr>
          <p:cNvPicPr>
            <a:picLocks noChangeAspect="1"/>
          </p:cNvPicPr>
          <p:nvPr/>
        </p:nvPicPr>
        <p:blipFill>
          <a:blip r:embed="rId6"/>
          <a:stretch>
            <a:fillRect/>
          </a:stretch>
        </p:blipFill>
        <p:spPr>
          <a:xfrm>
            <a:off x="7248525" y="4162425"/>
            <a:ext cx="1895475" cy="2695575"/>
          </a:xfrm>
          <a:prstGeom prst="rect">
            <a:avLst/>
          </a:prstGeom>
        </p:spPr>
      </p:pic>
      <p:pic>
        <p:nvPicPr>
          <p:cNvPr id="2" name="Picture 1">
            <a:extLst>
              <a:ext uri="{FF2B5EF4-FFF2-40B4-BE49-F238E27FC236}">
                <a16:creationId xmlns:a16="http://schemas.microsoft.com/office/drawing/2014/main" id="{E1376794-D982-FAB7-8373-63AD99C5AB29}"/>
              </a:ext>
            </a:extLst>
          </p:cNvPr>
          <p:cNvPicPr>
            <a:picLocks noChangeAspect="1"/>
          </p:cNvPicPr>
          <p:nvPr/>
        </p:nvPicPr>
        <p:blipFill>
          <a:blip r:embed="rId7"/>
          <a:stretch>
            <a:fillRect/>
          </a:stretch>
        </p:blipFill>
        <p:spPr>
          <a:xfrm>
            <a:off x="4123476" y="3941849"/>
            <a:ext cx="1909568" cy="2920001"/>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1"/>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al Narrow" panose="020B0606020202030204" pitchFamily="34" charset="0"/>
                <a:ea typeface="Arial"/>
                <a:cs typeface="Arial"/>
                <a:sym typeface="Arial"/>
              </a:rPr>
              <a:t>Reading</a:t>
            </a:r>
            <a:endParaRPr>
              <a:latin typeface="Arial Narrow" panose="020B0606020202030204" pitchFamily="34" charset="0"/>
            </a:endParaRPr>
          </a:p>
        </p:txBody>
      </p:sp>
      <p:sp>
        <p:nvSpPr>
          <p:cNvPr id="134" name="Google Shape;134;p21"/>
          <p:cNvSpPr txBox="1">
            <a:spLocks noGrp="1"/>
          </p:cNvSpPr>
          <p:nvPr>
            <p:ph type="body" idx="1"/>
          </p:nvPr>
        </p:nvSpPr>
        <p:spPr>
          <a:xfrm>
            <a:off x="164709" y="912725"/>
            <a:ext cx="6623876" cy="3496306"/>
          </a:xfrm>
          <a:prstGeom prst="rect">
            <a:avLst/>
          </a:prstGeom>
          <a:noFill/>
          <a:ln>
            <a:noFill/>
          </a:ln>
        </p:spPr>
        <p:txBody>
          <a:bodyPr spcFirstLastPara="1" wrap="square" lIns="91425" tIns="45700" rIns="91425" bIns="45700" anchor="t" anchorCtr="0">
            <a:noAutofit/>
          </a:bodyPr>
          <a:lstStyle/>
          <a:p>
            <a:pPr marL="285750" marR="0" lvl="0" indent="-285750" algn="just" rtl="0">
              <a:lnSpc>
                <a:spcPct val="100000"/>
              </a:lnSpc>
              <a:spcBef>
                <a:spcPts val="0"/>
              </a:spcBef>
              <a:spcAft>
                <a:spcPts val="0"/>
              </a:spcAft>
              <a:buClr>
                <a:schemeClr val="dk1"/>
              </a:buClr>
              <a:buSzPts val="2000"/>
              <a:buChar char="•"/>
            </a:pPr>
            <a:r>
              <a:rPr lang="en-US" sz="1800" b="0" i="0" u="none">
                <a:latin typeface="Arial Narrow"/>
                <a:ea typeface="Arial"/>
                <a:cs typeface="Arial"/>
                <a:sym typeface="Arial"/>
              </a:rPr>
              <a:t>Please read with your child every day. </a:t>
            </a:r>
            <a:r>
              <a:rPr lang="en-US" sz="1800" b="0">
                <a:solidFill>
                  <a:schemeClr val="tx1"/>
                </a:solidFill>
                <a:latin typeface="Arial Narrow"/>
                <a:ea typeface="Arimo"/>
                <a:cs typeface="Arimo"/>
              </a:rPr>
              <a:t>Daily reading should take place every day (10 – 20 mins). Please keep hearing your </a:t>
            </a:r>
            <a:r>
              <a:rPr lang="en-GB" sz="1800" b="0">
                <a:solidFill>
                  <a:schemeClr val="tx1"/>
                </a:solidFill>
                <a:latin typeface="Arial Narrow"/>
                <a:ea typeface="Arimo"/>
                <a:cs typeface="Arimo"/>
              </a:rPr>
              <a:t>child read and continue to sign and date the reading diary. Reading books should be in school every day for reading opportunities with an adult. </a:t>
            </a:r>
            <a:endParaRPr lang="en-GB" sz="1800">
              <a:solidFill>
                <a:schemeClr val="tx1"/>
              </a:solidFill>
              <a:latin typeface="Arial Narrow"/>
            </a:endParaRPr>
          </a:p>
          <a:p>
            <a:pPr marL="342900" indent="-342900" algn="just">
              <a:spcBef>
                <a:spcPts val="0"/>
              </a:spcBef>
              <a:buClr>
                <a:schemeClr val="dk1"/>
              </a:buClr>
              <a:buSzPts val="2000"/>
              <a:buFont typeface="Arial" panose="020B0604020202020204" pitchFamily="34" charset="0"/>
              <a:buChar char="•"/>
            </a:pPr>
            <a:r>
              <a:rPr lang="en-GB" sz="1800" b="0">
                <a:solidFill>
                  <a:schemeClr val="tx1"/>
                </a:solidFill>
                <a:latin typeface="Arial Narrow"/>
                <a:ea typeface="Arimo"/>
                <a:cs typeface="Arimo"/>
              </a:rPr>
              <a:t>Books are changed every Friday.</a:t>
            </a:r>
          </a:p>
          <a:p>
            <a:pPr marL="285750" indent="-285750">
              <a:spcBef>
                <a:spcPts val="0"/>
              </a:spcBef>
              <a:buClr>
                <a:schemeClr val="dk1"/>
              </a:buClr>
              <a:buSzPts val="2000"/>
              <a:buFont typeface="Arial,Sans-Serif" panose="020B0604020202020204" pitchFamily="34" charset="0"/>
              <a:buChar char="•"/>
            </a:pPr>
            <a:r>
              <a:rPr lang="en-US" sz="1800" b="0">
                <a:latin typeface="Arial Narrow"/>
                <a:ea typeface="Arial"/>
                <a:cs typeface="Arial"/>
              </a:rPr>
              <a:t>Daily Whole Class Reading sessions. Our first book of the year is 'The Worst Witch' by Jill Murphy.</a:t>
            </a:r>
          </a:p>
          <a:p>
            <a:pPr marL="342900" marR="0" lvl="0" indent="-342900" algn="just">
              <a:lnSpc>
                <a:spcPct val="100000"/>
              </a:lnSpc>
              <a:spcBef>
                <a:spcPts val="0"/>
              </a:spcBef>
              <a:spcAft>
                <a:spcPts val="0"/>
              </a:spcAft>
              <a:buClr>
                <a:schemeClr val="dk1"/>
              </a:buClr>
              <a:buSzPts val="2000"/>
              <a:buFont typeface="Arial" panose="020B0604020202020204" pitchFamily="34" charset="0"/>
              <a:buChar char="•"/>
            </a:pPr>
            <a:r>
              <a:rPr lang="en-US" sz="1800" b="0">
                <a:latin typeface="Arial Narrow"/>
                <a:ea typeface="Arial"/>
                <a:cs typeface="Arial"/>
                <a:sym typeface="Arial"/>
              </a:rPr>
              <a:t>We are c</a:t>
            </a:r>
            <a:r>
              <a:rPr lang="en-US" sz="1800" b="0" i="0" u="none">
                <a:latin typeface="Arial Narrow"/>
                <a:ea typeface="Arial"/>
                <a:cs typeface="Arial"/>
                <a:sym typeface="Arial"/>
              </a:rPr>
              <a:t>ontinually assessing children’s reading to ensure the</a:t>
            </a:r>
            <a:r>
              <a:rPr lang="en-US" sz="1800" b="0">
                <a:latin typeface="Arial Narrow"/>
                <a:ea typeface="Arial"/>
                <a:cs typeface="Arial"/>
                <a:sym typeface="Arial"/>
              </a:rPr>
              <a:t>y </a:t>
            </a:r>
            <a:r>
              <a:rPr lang="en-US" sz="1800" b="0" i="0" u="none">
                <a:latin typeface="Arial Narrow"/>
                <a:ea typeface="Arial"/>
                <a:cs typeface="Arial"/>
                <a:sym typeface="Arial"/>
              </a:rPr>
              <a:t>are at the correct level.</a:t>
            </a:r>
            <a:endParaRPr lang="en-GB" sz="1800" i="0" u="none">
              <a:latin typeface="Arial Narrow"/>
              <a:ea typeface="Arial"/>
              <a:cs typeface="Arial"/>
            </a:endParaRPr>
          </a:p>
          <a:p>
            <a:pPr marL="342900" indent="-342900" algn="just">
              <a:buClr>
                <a:schemeClr val="dk1"/>
              </a:buClr>
              <a:buSzPts val="2000"/>
              <a:buFont typeface="Arial" panose="020B0604020202020204" pitchFamily="34" charset="0"/>
              <a:buChar char="•"/>
            </a:pPr>
            <a:r>
              <a:rPr lang="en-US" sz="1800" b="0" i="0" u="none" dirty="0">
                <a:latin typeface="Arial Narrow"/>
                <a:ea typeface="Arial"/>
                <a:cs typeface="Arial"/>
                <a:sym typeface="Arial"/>
              </a:rPr>
              <a:t>Comprehension</a:t>
            </a:r>
            <a:r>
              <a:rPr lang="en-US" sz="1800" b="0" dirty="0">
                <a:latin typeface="Arial Narrow"/>
                <a:ea typeface="Arial"/>
                <a:cs typeface="Arial"/>
                <a:sym typeface="Arial"/>
              </a:rPr>
              <a:t>,</a:t>
            </a:r>
            <a:r>
              <a:rPr lang="en-US" sz="1800" b="0" i="0" u="none" dirty="0">
                <a:latin typeface="Arial Narrow"/>
                <a:ea typeface="Arial"/>
                <a:cs typeface="Arial"/>
                <a:sym typeface="Arial"/>
              </a:rPr>
              <a:t> not just de</a:t>
            </a:r>
            <a:r>
              <a:rPr lang="en-US" sz="1800" b="0" dirty="0">
                <a:latin typeface="Arial Narrow"/>
                <a:ea typeface="Arial"/>
                <a:cs typeface="Arial"/>
                <a:sym typeface="Arial"/>
              </a:rPr>
              <a:t>-</a:t>
            </a:r>
            <a:r>
              <a:rPr lang="en-US" sz="1800" b="0" i="0" u="none" dirty="0">
                <a:latin typeface="Arial Narrow"/>
                <a:ea typeface="Arial"/>
                <a:cs typeface="Arial"/>
                <a:sym typeface="Arial"/>
              </a:rPr>
              <a:t>coding. If you would like to be a reading helper or would like support with reading strategies for your child, please contact</a:t>
            </a:r>
            <a:r>
              <a:rPr lang="en-US" sz="1800" b="0" dirty="0">
                <a:latin typeface="Arial Narrow"/>
                <a:ea typeface="Arial"/>
                <a:cs typeface="Arial"/>
                <a:sym typeface="Arial"/>
              </a:rPr>
              <a:t> us or </a:t>
            </a:r>
            <a:r>
              <a:rPr lang="en-US" sz="1800" b="0" err="1">
                <a:latin typeface="Arial Narrow"/>
                <a:ea typeface="Arial"/>
                <a:cs typeface="Arial"/>
                <a:sym typeface="Arial"/>
              </a:rPr>
              <a:t>Mrs</a:t>
            </a:r>
            <a:r>
              <a:rPr lang="en-US" sz="1800" b="0" dirty="0">
                <a:latin typeface="Arial Narrow"/>
                <a:ea typeface="Arial"/>
                <a:cs typeface="Arial"/>
                <a:sym typeface="Arial"/>
              </a:rPr>
              <a:t> </a:t>
            </a:r>
            <a:r>
              <a:rPr lang="en-US" sz="1800" b="0">
                <a:latin typeface="Arial Narrow"/>
                <a:ea typeface="Arial"/>
                <a:cs typeface="Arial"/>
                <a:sym typeface="Arial"/>
              </a:rPr>
              <a:t>Byer</a:t>
            </a:r>
            <a:r>
              <a:rPr lang="en-US" sz="1800" b="0" i="0" u="none">
                <a:latin typeface="Arial Narrow"/>
                <a:ea typeface="Arial"/>
                <a:cs typeface="Arial"/>
                <a:sym typeface="Arial"/>
              </a:rPr>
              <a:t>.</a:t>
            </a:r>
            <a:endParaRPr lang="en-US" sz="1800" b="0">
              <a:latin typeface="Arial Narrow"/>
              <a:ea typeface="Arial"/>
              <a:cs typeface="Arial"/>
            </a:endParaRPr>
          </a:p>
          <a:p>
            <a:pPr marL="342900" marR="0" lvl="0" indent="-342900" algn="just" rtl="0">
              <a:lnSpc>
                <a:spcPct val="100000"/>
              </a:lnSpc>
              <a:spcBef>
                <a:spcPts val="800"/>
              </a:spcBef>
              <a:spcAft>
                <a:spcPts val="0"/>
              </a:spcAft>
              <a:buClr>
                <a:schemeClr val="dk1"/>
              </a:buClr>
              <a:buSzPts val="2000"/>
              <a:buFont typeface="Arial" panose="020B0604020202020204" pitchFamily="34" charset="0"/>
              <a:buChar char="•"/>
            </a:pPr>
            <a:r>
              <a:rPr lang="en-US" sz="1800" b="0">
                <a:latin typeface="Arial Narrow"/>
                <a:cs typeface="Arial"/>
                <a:sym typeface="Arial"/>
              </a:rPr>
              <a:t>Please encourage your child to read at home to develop their love of reading. </a:t>
            </a:r>
            <a:endParaRPr sz="1800">
              <a:latin typeface="Arial Narrow"/>
            </a:endParaRPr>
          </a:p>
          <a:p>
            <a:pPr marL="342900" marR="0" lvl="0" indent="-342900" algn="l" rtl="0">
              <a:spcBef>
                <a:spcPts val="800"/>
              </a:spcBef>
              <a:spcAft>
                <a:spcPts val="0"/>
              </a:spcAft>
              <a:buNone/>
            </a:pPr>
            <a:endParaRPr sz="2000" b="0" i="0" u="none">
              <a:solidFill>
                <a:schemeClr val="dk1"/>
              </a:solidFill>
              <a:latin typeface="Arial"/>
              <a:ea typeface="Arial"/>
              <a:cs typeface="Arial"/>
              <a:sym typeface="Arial"/>
            </a:endParaRPr>
          </a:p>
        </p:txBody>
      </p:sp>
      <p:pic>
        <p:nvPicPr>
          <p:cNvPr id="4" name="Picture 3" descr="A cartoon character wearing glasses and a book&#10;&#10;Description automatically generated">
            <a:extLst>
              <a:ext uri="{FF2B5EF4-FFF2-40B4-BE49-F238E27FC236}">
                <a16:creationId xmlns:a16="http://schemas.microsoft.com/office/drawing/2014/main" id="{EA6DBBC3-651D-BB9F-DB71-B3B78EAFA17D}"/>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164592" y="5082731"/>
            <a:ext cx="2032508" cy="1775269"/>
          </a:xfrm>
          <a:prstGeom prst="rect">
            <a:avLst/>
          </a:prstGeom>
        </p:spPr>
      </p:pic>
      <p:pic>
        <p:nvPicPr>
          <p:cNvPr id="3" name="Picture 2">
            <a:extLst>
              <a:ext uri="{FF2B5EF4-FFF2-40B4-BE49-F238E27FC236}">
                <a16:creationId xmlns:a16="http://schemas.microsoft.com/office/drawing/2014/main" id="{430453C7-6DE5-AC45-9142-95703F427B98}"/>
              </a:ext>
            </a:extLst>
          </p:cNvPr>
          <p:cNvPicPr>
            <a:picLocks noChangeAspect="1"/>
          </p:cNvPicPr>
          <p:nvPr/>
        </p:nvPicPr>
        <p:blipFill>
          <a:blip r:embed="rId5"/>
          <a:stretch>
            <a:fillRect/>
          </a:stretch>
        </p:blipFill>
        <p:spPr>
          <a:xfrm>
            <a:off x="6959774" y="1453867"/>
            <a:ext cx="2030261" cy="3125636"/>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9DC12-92E4-1FB8-7FC3-5D9BD54DD887}"/>
              </a:ext>
            </a:extLst>
          </p:cNvPr>
          <p:cNvSpPr>
            <a:spLocks noGrp="1"/>
          </p:cNvSpPr>
          <p:nvPr>
            <p:ph type="title"/>
          </p:nvPr>
        </p:nvSpPr>
        <p:spPr>
          <a:xfrm>
            <a:off x="191389" y="365125"/>
            <a:ext cx="7521575" cy="549275"/>
          </a:xfrm>
        </p:spPr>
        <p:txBody>
          <a:bodyPr/>
          <a:lstStyle/>
          <a:p>
            <a:r>
              <a:rPr lang="en-GB" b="1" u="sng">
                <a:latin typeface="Arial Narrow"/>
                <a:ea typeface="Arimo"/>
                <a:cs typeface="Arimo"/>
              </a:rPr>
              <a:t>Assessment and Parent Interviews</a:t>
            </a:r>
          </a:p>
        </p:txBody>
      </p:sp>
      <p:sp>
        <p:nvSpPr>
          <p:cNvPr id="3" name="Text Placeholder 2">
            <a:extLst>
              <a:ext uri="{FF2B5EF4-FFF2-40B4-BE49-F238E27FC236}">
                <a16:creationId xmlns:a16="http://schemas.microsoft.com/office/drawing/2014/main" id="{0926015D-8AF3-A48F-3410-4BD5942C7036}"/>
              </a:ext>
            </a:extLst>
          </p:cNvPr>
          <p:cNvSpPr>
            <a:spLocks noGrp="1"/>
          </p:cNvSpPr>
          <p:nvPr>
            <p:ph type="body" idx="1"/>
          </p:nvPr>
        </p:nvSpPr>
        <p:spPr>
          <a:xfrm>
            <a:off x="190500" y="914400"/>
            <a:ext cx="8763000" cy="3579812"/>
          </a:xfrm>
        </p:spPr>
        <p:txBody>
          <a:bodyPr/>
          <a:lstStyle/>
          <a:p>
            <a:pPr marL="0">
              <a:spcBef>
                <a:spcPts val="0"/>
              </a:spcBef>
            </a:pPr>
            <a:r>
              <a:rPr lang="en-GB" sz="2000" b="0" dirty="0">
                <a:latin typeface="Arial Narrow"/>
                <a:ea typeface="Arimo"/>
                <a:cs typeface="Arimo"/>
              </a:rPr>
              <a:t>Your child's progress will be regularly evaluated throughout the year, using both formal and informal assessments. We will administer summative, nationally recognised tests in Reading, </a:t>
            </a:r>
            <a:r>
              <a:rPr lang="en-GB" sz="2000" b="0" dirty="0" err="1">
                <a:latin typeface="Arial Narrow"/>
                <a:ea typeface="Arimo"/>
                <a:cs typeface="Arimo"/>
              </a:rPr>
              <a:t>SPaG</a:t>
            </a:r>
            <a:r>
              <a:rPr lang="en-GB" sz="2000" b="0" dirty="0">
                <a:latin typeface="Arial Narrow"/>
                <a:ea typeface="Arimo"/>
                <a:cs typeface="Arimo"/>
              </a:rPr>
              <a:t> and Maths to monitor progress, alongside ongoing teacher assessments.</a:t>
            </a:r>
          </a:p>
          <a:p>
            <a:pPr marL="0">
              <a:spcBef>
                <a:spcPts val="0"/>
              </a:spcBef>
            </a:pPr>
            <a:r>
              <a:rPr lang="en-GB" sz="2000" b="0">
                <a:latin typeface="Arial Narrow"/>
                <a:ea typeface="Arimo"/>
                <a:cs typeface="Arimo"/>
              </a:rPr>
              <a:t>For Writing, teachers will assess work based on National Curriculum criteria.</a:t>
            </a:r>
          </a:p>
          <a:p>
            <a:pPr marL="0">
              <a:spcBef>
                <a:spcPts val="0"/>
              </a:spcBef>
            </a:pPr>
            <a:r>
              <a:rPr lang="en-GB" sz="2000" b="0">
                <a:latin typeface="Arial Narrow"/>
                <a:ea typeface="Arimo"/>
                <a:cs typeface="Arimo"/>
              </a:rPr>
              <a:t>During Parent-Teacher Interviews, we will share your child's progress and </a:t>
            </a:r>
            <a:r>
              <a:rPr lang="en-GB" sz="2000" b="0" dirty="0">
                <a:latin typeface="Arial Narrow"/>
                <a:ea typeface="Arimo"/>
                <a:cs typeface="Arimo"/>
              </a:rPr>
              <a:t>achievement. </a:t>
            </a:r>
          </a:p>
          <a:p>
            <a:pPr marL="0">
              <a:spcBef>
                <a:spcPts val="0"/>
              </a:spcBef>
            </a:pPr>
            <a:r>
              <a:rPr lang="en-GB" sz="2000" b="0" dirty="0">
                <a:latin typeface="Arial Narrow"/>
                <a:ea typeface="Arimo"/>
                <a:cs typeface="Arimo"/>
              </a:rPr>
              <a:t>During the Autumn</a:t>
            </a:r>
            <a:r>
              <a:rPr lang="en-GB" sz="2000" b="0">
                <a:latin typeface="Arial Narrow"/>
                <a:ea typeface="Arimo"/>
                <a:cs typeface="Arimo"/>
              </a:rPr>
              <a:t> term, these interviews will be held on:</a:t>
            </a:r>
            <a:endParaRPr lang="en-GB" sz="2000"/>
          </a:p>
          <a:p>
            <a:pPr marL="0">
              <a:spcBef>
                <a:spcPts val="0"/>
              </a:spcBef>
            </a:pPr>
            <a:endParaRPr lang="en-GB" sz="2000" b="0">
              <a:latin typeface="Arial Narrow"/>
              <a:ea typeface="Arimo"/>
              <a:cs typeface="Arimo"/>
            </a:endParaRPr>
          </a:p>
          <a:p>
            <a:pPr marL="0" indent="0" algn="ctr">
              <a:spcBef>
                <a:spcPts val="0"/>
              </a:spcBef>
            </a:pPr>
            <a:r>
              <a:rPr lang="en-GB" sz="2400" b="0" dirty="0">
                <a:latin typeface="Arial Narrow"/>
                <a:ea typeface="Arimo"/>
                <a:cs typeface="Arimo"/>
              </a:rPr>
              <a:t>Wednesday 18</a:t>
            </a:r>
            <a:r>
              <a:rPr lang="en-GB" sz="2400" b="0" baseline="30000" dirty="0">
                <a:latin typeface="Arial Narrow"/>
                <a:ea typeface="Arimo"/>
                <a:cs typeface="Arimo"/>
              </a:rPr>
              <a:t>h</a:t>
            </a:r>
            <a:r>
              <a:rPr lang="en-GB" sz="2400" b="0">
                <a:latin typeface="Arial Narrow"/>
                <a:ea typeface="Arimo"/>
                <a:cs typeface="Arimo"/>
              </a:rPr>
              <a:t> November – Thursday 19th November 2024</a:t>
            </a:r>
          </a:p>
        </p:txBody>
      </p:sp>
    </p:spTree>
    <p:extLst>
      <p:ext uri="{BB962C8B-B14F-4D97-AF65-F5344CB8AC3E}">
        <p14:creationId xmlns:p14="http://schemas.microsoft.com/office/powerpoint/2010/main" val="3306891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F7A7B-2002-BE12-1A9E-22E2071F411F}"/>
              </a:ext>
            </a:extLst>
          </p:cNvPr>
          <p:cNvSpPr>
            <a:spLocks noGrp="1"/>
          </p:cNvSpPr>
          <p:nvPr>
            <p:ph type="title"/>
          </p:nvPr>
        </p:nvSpPr>
        <p:spPr/>
        <p:txBody>
          <a:bodyPr/>
          <a:lstStyle/>
          <a:p>
            <a:r>
              <a:rPr lang="en-GB" b="1" u="sng">
                <a:latin typeface="Arial Narrow" panose="020B0606020202030204" pitchFamily="34" charset="0"/>
                <a:ea typeface="Arimo" panose="020B0604020202020204" charset="0"/>
                <a:cs typeface="Arimo" panose="020B0604020202020204" charset="0"/>
              </a:rPr>
              <a:t>Behaviour and Expectations </a:t>
            </a:r>
          </a:p>
        </p:txBody>
      </p:sp>
      <p:sp>
        <p:nvSpPr>
          <p:cNvPr id="4" name="TextBox 3">
            <a:extLst>
              <a:ext uri="{FF2B5EF4-FFF2-40B4-BE49-F238E27FC236}">
                <a16:creationId xmlns:a16="http://schemas.microsoft.com/office/drawing/2014/main" id="{AC3FD540-D0BF-C501-6216-37767E08112E}"/>
              </a:ext>
            </a:extLst>
          </p:cNvPr>
          <p:cNvSpPr txBox="1"/>
          <p:nvPr/>
        </p:nvSpPr>
        <p:spPr>
          <a:xfrm>
            <a:off x="306115" y="914400"/>
            <a:ext cx="8037785" cy="3693319"/>
          </a:xfrm>
          <a:prstGeom prst="rect">
            <a:avLst/>
          </a:prstGeom>
          <a:noFill/>
        </p:spPr>
        <p:txBody>
          <a:bodyPr wrap="square" rtlCol="0">
            <a:spAutoFit/>
          </a:bodyPr>
          <a:lstStyle/>
          <a:p>
            <a:r>
              <a:rPr lang="en-US" sz="2000">
                <a:latin typeface="Arial Narrow" panose="020B0606020202030204" pitchFamily="34" charset="0"/>
                <a:ea typeface="Arimo" panose="020B0604020202020204" charset="0"/>
                <a:cs typeface="Arimo" panose="020B0604020202020204" charset="0"/>
              </a:rPr>
              <a:t>At Foxes Piece, we expect and encourage good behaviour and self discipline from all pupils in order to achieve an environment which enables emotional development, effective learning, high standards and the smooth functioning of the school as an orderly community.</a:t>
            </a:r>
          </a:p>
          <a:p>
            <a:r>
              <a:rPr lang="en-US" sz="2000">
                <a:latin typeface="Arial Narrow" panose="020B0606020202030204" pitchFamily="34" charset="0"/>
                <a:ea typeface="Arimo" panose="020B0604020202020204" charset="0"/>
                <a:cs typeface="Arimo" panose="020B0604020202020204" charset="0"/>
              </a:rPr>
              <a:t>How do we maintain this?</a:t>
            </a:r>
          </a:p>
          <a:p>
            <a:endParaRPr lang="en-GB" sz="2000">
              <a:latin typeface="Arial Narrow" panose="020B0606020202030204" pitchFamily="34" charset="0"/>
              <a:ea typeface="Arimo" panose="020B0604020202020204" charset="0"/>
              <a:cs typeface="Arimo" panose="020B0604020202020204" charset="0"/>
            </a:endParaRPr>
          </a:p>
          <a:p>
            <a:pPr marL="285750" indent="-285750">
              <a:buFont typeface="Arial" panose="020B0604020202020204" pitchFamily="34" charset="0"/>
              <a:buChar char="•"/>
            </a:pPr>
            <a:r>
              <a:rPr lang="en-GB" sz="2000">
                <a:latin typeface="Arial Narrow" panose="020B0606020202030204" pitchFamily="34" charset="0"/>
                <a:ea typeface="Arimo" panose="020B0604020202020204" charset="0"/>
                <a:cs typeface="Arimo" panose="020B0604020202020204" charset="0"/>
              </a:rPr>
              <a:t>By reinforcing our strong values regularly</a:t>
            </a:r>
          </a:p>
          <a:p>
            <a:pPr marL="285750" indent="-285750">
              <a:buFont typeface="Arial" panose="020B0604020202020204" pitchFamily="34" charset="0"/>
              <a:buChar char="•"/>
            </a:pPr>
            <a:r>
              <a:rPr lang="en-US" sz="2000">
                <a:latin typeface="Arial Narrow" panose="020B0606020202030204" pitchFamily="34" charset="0"/>
                <a:ea typeface="Arimo" panose="020B0604020202020204" charset="0"/>
                <a:cs typeface="Arimo" panose="020B0604020202020204" charset="0"/>
              </a:rPr>
              <a:t>Praise pupils for good behaviour by positive phrasing, giving tokens for children to collect and spend on the Token Trolley, collect marbles for a Marble Treat, Whole school Sharing Assembly and certificates for pupil’s achievements and successes. </a:t>
            </a:r>
          </a:p>
          <a:p>
            <a:r>
              <a:rPr lang="en-US"/>
              <a:t> </a:t>
            </a:r>
          </a:p>
        </p:txBody>
      </p:sp>
      <p:pic>
        <p:nvPicPr>
          <p:cNvPr id="6" name="Picture 5">
            <a:extLst>
              <a:ext uri="{FF2B5EF4-FFF2-40B4-BE49-F238E27FC236}">
                <a16:creationId xmlns:a16="http://schemas.microsoft.com/office/drawing/2014/main" id="{89B6AEC7-D5E0-F8DC-8D57-3AFC7C94AD22}"/>
              </a:ext>
            </a:extLst>
          </p:cNvPr>
          <p:cNvPicPr>
            <a:picLocks noChangeAspect="1"/>
          </p:cNvPicPr>
          <p:nvPr/>
        </p:nvPicPr>
        <p:blipFill>
          <a:blip r:embed="rId2"/>
          <a:stretch>
            <a:fillRect/>
          </a:stretch>
        </p:blipFill>
        <p:spPr>
          <a:xfrm>
            <a:off x="283890" y="5154561"/>
            <a:ext cx="1543265" cy="1629002"/>
          </a:xfrm>
          <a:prstGeom prst="rect">
            <a:avLst/>
          </a:prstGeom>
        </p:spPr>
      </p:pic>
      <p:pic>
        <p:nvPicPr>
          <p:cNvPr id="8" name="Picture 7">
            <a:extLst>
              <a:ext uri="{FF2B5EF4-FFF2-40B4-BE49-F238E27FC236}">
                <a16:creationId xmlns:a16="http://schemas.microsoft.com/office/drawing/2014/main" id="{74C46113-3A9F-478F-69F8-9C810CB0B91E}"/>
              </a:ext>
            </a:extLst>
          </p:cNvPr>
          <p:cNvPicPr>
            <a:picLocks noChangeAspect="1"/>
          </p:cNvPicPr>
          <p:nvPr/>
        </p:nvPicPr>
        <p:blipFill>
          <a:blip r:embed="rId3"/>
          <a:stretch>
            <a:fillRect/>
          </a:stretch>
        </p:blipFill>
        <p:spPr>
          <a:xfrm>
            <a:off x="2200758" y="5055952"/>
            <a:ext cx="2008751" cy="1651907"/>
          </a:xfrm>
          <a:prstGeom prst="rect">
            <a:avLst/>
          </a:prstGeom>
        </p:spPr>
      </p:pic>
      <p:pic>
        <p:nvPicPr>
          <p:cNvPr id="10" name="Picture 9">
            <a:extLst>
              <a:ext uri="{FF2B5EF4-FFF2-40B4-BE49-F238E27FC236}">
                <a16:creationId xmlns:a16="http://schemas.microsoft.com/office/drawing/2014/main" id="{B4A42AB4-604F-22FE-CE57-710BA9E8F4FF}"/>
              </a:ext>
            </a:extLst>
          </p:cNvPr>
          <p:cNvPicPr>
            <a:picLocks noChangeAspect="1"/>
          </p:cNvPicPr>
          <p:nvPr/>
        </p:nvPicPr>
        <p:blipFill>
          <a:blip r:embed="rId4"/>
          <a:stretch>
            <a:fillRect/>
          </a:stretch>
        </p:blipFill>
        <p:spPr>
          <a:xfrm>
            <a:off x="4583112" y="5055347"/>
            <a:ext cx="1475204" cy="1652512"/>
          </a:xfrm>
          <a:prstGeom prst="rect">
            <a:avLst/>
          </a:prstGeom>
        </p:spPr>
      </p:pic>
      <p:pic>
        <p:nvPicPr>
          <p:cNvPr id="12" name="Picture 11">
            <a:extLst>
              <a:ext uri="{FF2B5EF4-FFF2-40B4-BE49-F238E27FC236}">
                <a16:creationId xmlns:a16="http://schemas.microsoft.com/office/drawing/2014/main" id="{C7BE8AEB-3470-3EB0-C165-56A245E367C6}"/>
              </a:ext>
            </a:extLst>
          </p:cNvPr>
          <p:cNvPicPr>
            <a:picLocks noChangeAspect="1"/>
          </p:cNvPicPr>
          <p:nvPr/>
        </p:nvPicPr>
        <p:blipFill>
          <a:blip r:embed="rId5"/>
          <a:stretch>
            <a:fillRect/>
          </a:stretch>
        </p:blipFill>
        <p:spPr>
          <a:xfrm>
            <a:off x="6346350" y="5055346"/>
            <a:ext cx="2648064" cy="1652513"/>
          </a:xfrm>
          <a:prstGeom prst="rect">
            <a:avLst/>
          </a:prstGeom>
        </p:spPr>
      </p:pic>
    </p:spTree>
    <p:extLst>
      <p:ext uri="{BB962C8B-B14F-4D97-AF65-F5344CB8AC3E}">
        <p14:creationId xmlns:p14="http://schemas.microsoft.com/office/powerpoint/2010/main" val="18065237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A8D92-48CD-51FF-E684-8BD667509DE2}"/>
              </a:ext>
            </a:extLst>
          </p:cNvPr>
          <p:cNvSpPr>
            <a:spLocks noGrp="1"/>
          </p:cNvSpPr>
          <p:nvPr>
            <p:ph type="title"/>
          </p:nvPr>
        </p:nvSpPr>
        <p:spPr>
          <a:xfrm>
            <a:off x="288925" y="612775"/>
            <a:ext cx="7521575" cy="549275"/>
          </a:xfrm>
        </p:spPr>
        <p:txBody>
          <a:bodyPr/>
          <a:lstStyle/>
          <a:p>
            <a:r>
              <a:rPr lang="en-US" sz="3600" b="1" u="sng">
                <a:latin typeface="Arial Narrow"/>
              </a:rPr>
              <a:t>Token Trolley </a:t>
            </a:r>
          </a:p>
        </p:txBody>
      </p:sp>
      <p:pic>
        <p:nvPicPr>
          <p:cNvPr id="3" name="Picture 2" descr="A shelf with toys and objects on it&#10;&#10;AI-generated content may be incorrect.">
            <a:extLst>
              <a:ext uri="{FF2B5EF4-FFF2-40B4-BE49-F238E27FC236}">
                <a16:creationId xmlns:a16="http://schemas.microsoft.com/office/drawing/2014/main" id="{29E1162F-B9F5-F0E8-294F-9D3070DAB77B}"/>
              </a:ext>
            </a:extLst>
          </p:cNvPr>
          <p:cNvPicPr>
            <a:picLocks noChangeAspect="1"/>
          </p:cNvPicPr>
          <p:nvPr/>
        </p:nvPicPr>
        <p:blipFill>
          <a:blip r:embed="rId2"/>
          <a:stretch>
            <a:fillRect/>
          </a:stretch>
        </p:blipFill>
        <p:spPr>
          <a:xfrm>
            <a:off x="5667375" y="195263"/>
            <a:ext cx="3105150" cy="2800350"/>
          </a:xfrm>
          <a:prstGeom prst="rect">
            <a:avLst/>
          </a:prstGeom>
        </p:spPr>
      </p:pic>
      <p:pic>
        <p:nvPicPr>
          <p:cNvPr id="4" name="Picture 3" descr="A shelf with toys and toys on it&#10;&#10;AI-generated content may be incorrect.">
            <a:extLst>
              <a:ext uri="{FF2B5EF4-FFF2-40B4-BE49-F238E27FC236}">
                <a16:creationId xmlns:a16="http://schemas.microsoft.com/office/drawing/2014/main" id="{A8E06959-B107-7867-8329-53A5661C957D}"/>
              </a:ext>
            </a:extLst>
          </p:cNvPr>
          <p:cNvPicPr>
            <a:picLocks noChangeAspect="1"/>
          </p:cNvPicPr>
          <p:nvPr/>
        </p:nvPicPr>
        <p:blipFill>
          <a:blip r:embed="rId3"/>
          <a:stretch>
            <a:fillRect/>
          </a:stretch>
        </p:blipFill>
        <p:spPr>
          <a:xfrm>
            <a:off x="285750" y="1163876"/>
            <a:ext cx="3467100" cy="2301398"/>
          </a:xfrm>
          <a:prstGeom prst="rect">
            <a:avLst/>
          </a:prstGeom>
        </p:spPr>
      </p:pic>
      <p:pic>
        <p:nvPicPr>
          <p:cNvPr id="6" name="Picture 5" descr="A group of small plastic containers&#10;&#10;AI-generated content may be incorrect.">
            <a:extLst>
              <a:ext uri="{FF2B5EF4-FFF2-40B4-BE49-F238E27FC236}">
                <a16:creationId xmlns:a16="http://schemas.microsoft.com/office/drawing/2014/main" id="{E120CE85-15B1-1A02-2933-5A9B09B2D8D6}"/>
              </a:ext>
            </a:extLst>
          </p:cNvPr>
          <p:cNvPicPr>
            <a:picLocks noChangeAspect="1"/>
          </p:cNvPicPr>
          <p:nvPr/>
        </p:nvPicPr>
        <p:blipFill>
          <a:blip r:embed="rId4"/>
          <a:stretch>
            <a:fillRect/>
          </a:stretch>
        </p:blipFill>
        <p:spPr>
          <a:xfrm>
            <a:off x="4543425" y="5103541"/>
            <a:ext cx="2676525" cy="1622969"/>
          </a:xfrm>
          <a:prstGeom prst="rect">
            <a:avLst/>
          </a:prstGeom>
        </p:spPr>
      </p:pic>
      <p:pic>
        <p:nvPicPr>
          <p:cNvPr id="8" name="Picture 7" descr="A box of balls and toys&#10;&#10;AI-generated content may be incorrect.">
            <a:extLst>
              <a:ext uri="{FF2B5EF4-FFF2-40B4-BE49-F238E27FC236}">
                <a16:creationId xmlns:a16="http://schemas.microsoft.com/office/drawing/2014/main" id="{32F7384F-1819-495E-3017-B2286E8276D8}"/>
              </a:ext>
            </a:extLst>
          </p:cNvPr>
          <p:cNvPicPr>
            <a:picLocks noChangeAspect="1"/>
          </p:cNvPicPr>
          <p:nvPr/>
        </p:nvPicPr>
        <p:blipFill>
          <a:blip r:embed="rId5"/>
          <a:stretch>
            <a:fillRect/>
          </a:stretch>
        </p:blipFill>
        <p:spPr>
          <a:xfrm>
            <a:off x="6729413" y="3081338"/>
            <a:ext cx="2171700" cy="2133600"/>
          </a:xfrm>
          <a:prstGeom prst="rect">
            <a:avLst/>
          </a:prstGeom>
        </p:spPr>
      </p:pic>
      <p:pic>
        <p:nvPicPr>
          <p:cNvPr id="10" name="Picture 9" descr="A group of toys and objects on a table&#10;&#10;AI-generated content may be incorrect.">
            <a:extLst>
              <a:ext uri="{FF2B5EF4-FFF2-40B4-BE49-F238E27FC236}">
                <a16:creationId xmlns:a16="http://schemas.microsoft.com/office/drawing/2014/main" id="{BC1CD648-30C1-3F1C-0D1F-73207E778406}"/>
              </a:ext>
            </a:extLst>
          </p:cNvPr>
          <p:cNvPicPr>
            <a:picLocks noChangeAspect="1"/>
          </p:cNvPicPr>
          <p:nvPr/>
        </p:nvPicPr>
        <p:blipFill>
          <a:blip r:embed="rId6"/>
          <a:stretch>
            <a:fillRect/>
          </a:stretch>
        </p:blipFill>
        <p:spPr>
          <a:xfrm>
            <a:off x="3600450" y="195263"/>
            <a:ext cx="1952625" cy="2609850"/>
          </a:xfrm>
          <a:prstGeom prst="rect">
            <a:avLst/>
          </a:prstGeom>
        </p:spPr>
      </p:pic>
      <p:pic>
        <p:nvPicPr>
          <p:cNvPr id="12" name="Picture 11" descr="A shelf with tennis balls and video game controllers&#10;&#10;AI-generated content may be incorrect.">
            <a:extLst>
              <a:ext uri="{FF2B5EF4-FFF2-40B4-BE49-F238E27FC236}">
                <a16:creationId xmlns:a16="http://schemas.microsoft.com/office/drawing/2014/main" id="{F5050D0F-9283-3AFB-635D-0D56820300E0}"/>
              </a:ext>
            </a:extLst>
          </p:cNvPr>
          <p:cNvPicPr>
            <a:picLocks noChangeAspect="1"/>
          </p:cNvPicPr>
          <p:nvPr/>
        </p:nvPicPr>
        <p:blipFill>
          <a:blip r:embed="rId7"/>
          <a:stretch>
            <a:fillRect/>
          </a:stretch>
        </p:blipFill>
        <p:spPr>
          <a:xfrm>
            <a:off x="190500" y="3630304"/>
            <a:ext cx="4191000" cy="2531091"/>
          </a:xfrm>
          <a:prstGeom prst="rect">
            <a:avLst/>
          </a:prstGeom>
        </p:spPr>
      </p:pic>
      <p:pic>
        <p:nvPicPr>
          <p:cNvPr id="14" name="Picture 13" descr="A basket full of colorful markers&#10;&#10;AI-generated content may be incorrect.">
            <a:extLst>
              <a:ext uri="{FF2B5EF4-FFF2-40B4-BE49-F238E27FC236}">
                <a16:creationId xmlns:a16="http://schemas.microsoft.com/office/drawing/2014/main" id="{C8D27B9A-BC62-7E45-79B5-3CC88543F062}"/>
              </a:ext>
            </a:extLst>
          </p:cNvPr>
          <p:cNvPicPr>
            <a:picLocks noChangeAspect="1"/>
          </p:cNvPicPr>
          <p:nvPr/>
        </p:nvPicPr>
        <p:blipFill>
          <a:blip r:embed="rId8"/>
          <a:stretch>
            <a:fillRect/>
          </a:stretch>
        </p:blipFill>
        <p:spPr>
          <a:xfrm>
            <a:off x="3314700" y="2900016"/>
            <a:ext cx="3305175" cy="2124767"/>
          </a:xfrm>
          <a:prstGeom prst="rect">
            <a:avLst/>
          </a:prstGeom>
        </p:spPr>
      </p:pic>
    </p:spTree>
    <p:extLst>
      <p:ext uri="{BB962C8B-B14F-4D97-AF65-F5344CB8AC3E}">
        <p14:creationId xmlns:p14="http://schemas.microsoft.com/office/powerpoint/2010/main" val="3680203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1"/>
          <p:cNvSpPr txBox="1">
            <a:spLocks noGrp="1"/>
          </p:cNvSpPr>
          <p:nvPr>
            <p:ph type="title"/>
          </p:nvPr>
        </p:nvSpPr>
        <p:spPr>
          <a:xfrm>
            <a:off x="822325" y="337693"/>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al Narrow" panose="020B0606020202030204" pitchFamily="34" charset="0"/>
                <a:ea typeface="Arial"/>
                <a:cs typeface="Arial"/>
                <a:sym typeface="Arial"/>
              </a:rPr>
              <a:t>School Trips</a:t>
            </a:r>
            <a:endParaRPr>
              <a:latin typeface="Arial Narrow" panose="020B0606020202030204" pitchFamily="34" charset="0"/>
            </a:endParaRPr>
          </a:p>
        </p:txBody>
      </p:sp>
      <p:sp>
        <p:nvSpPr>
          <p:cNvPr id="134" name="Google Shape;134;p21"/>
          <p:cNvSpPr txBox="1">
            <a:spLocks noGrp="1"/>
          </p:cNvSpPr>
          <p:nvPr>
            <p:ph type="body" idx="1"/>
          </p:nvPr>
        </p:nvSpPr>
        <p:spPr>
          <a:xfrm>
            <a:off x="822325" y="1048675"/>
            <a:ext cx="7521575" cy="3579812"/>
          </a:xfrm>
          <a:prstGeom prst="rect">
            <a:avLst/>
          </a:prstGeom>
          <a:noFill/>
          <a:ln>
            <a:noFill/>
          </a:ln>
        </p:spPr>
        <p:txBody>
          <a:bodyPr spcFirstLastPara="1" wrap="square" lIns="91425" tIns="45700" rIns="91425" bIns="45700" anchor="t" anchorCtr="0">
            <a:noAutofit/>
          </a:bodyPr>
          <a:lstStyle/>
          <a:p>
            <a:pPr marL="342900" indent="-342900" algn="just">
              <a:spcBef>
                <a:spcPts val="0"/>
              </a:spcBef>
              <a:buClr>
                <a:schemeClr val="dk1"/>
              </a:buClr>
              <a:buSzPts val="2000"/>
              <a:buFont typeface="Arial" panose="020B0604020202020204" pitchFamily="34" charset="0"/>
              <a:buChar char="•"/>
            </a:pPr>
            <a:r>
              <a:rPr lang="en-US" sz="1800" b="0">
                <a:latin typeface="Arial Narrow"/>
                <a:ea typeface="Arial"/>
                <a:cs typeface="Arial"/>
                <a:sym typeface="Arial"/>
              </a:rPr>
              <a:t>In Year 3 we will aim </a:t>
            </a:r>
            <a:r>
              <a:rPr lang="en-US" sz="1800" b="0" i="0" u="none">
                <a:latin typeface="Arial Narrow"/>
                <a:ea typeface="Arial"/>
                <a:cs typeface="Arial"/>
                <a:sym typeface="Arial"/>
              </a:rPr>
              <a:t>to</a:t>
            </a:r>
            <a:r>
              <a:rPr lang="en-US" sz="1800" b="0">
                <a:latin typeface="Arial Narrow"/>
                <a:ea typeface="Arial"/>
                <a:cs typeface="Arial"/>
                <a:sym typeface="Arial"/>
              </a:rPr>
              <a:t> plan a trip or experience day each term.</a:t>
            </a:r>
            <a:endParaRPr lang="en-US">
              <a:ea typeface="Arial"/>
              <a:cs typeface="Arial"/>
            </a:endParaRPr>
          </a:p>
          <a:p>
            <a:pPr marL="342900" indent="-342900" algn="just">
              <a:spcBef>
                <a:spcPts val="0"/>
              </a:spcBef>
              <a:buClr>
                <a:schemeClr val="dk1"/>
              </a:buClr>
              <a:buSzPts val="2000"/>
              <a:buFont typeface="Arial" panose="020B0604020202020204" pitchFamily="34" charset="0"/>
              <a:buChar char="•"/>
            </a:pPr>
            <a:endParaRPr lang="en-US" sz="1800" b="0" dirty="0">
              <a:latin typeface="Arial Narrow"/>
              <a:cs typeface="Arial"/>
            </a:endParaRPr>
          </a:p>
          <a:p>
            <a:pPr marL="342900" indent="-342900" algn="just">
              <a:spcBef>
                <a:spcPts val="0"/>
              </a:spcBef>
              <a:buClr>
                <a:schemeClr val="dk1"/>
              </a:buClr>
              <a:buSzPts val="2000"/>
              <a:buFont typeface="Arial" panose="020B0604020202020204" pitchFamily="34" charset="0"/>
              <a:buChar char="•"/>
            </a:pPr>
            <a:r>
              <a:rPr lang="en-US" sz="1800" b="0">
                <a:latin typeface="Arial Narrow"/>
                <a:cs typeface="Arial"/>
              </a:rPr>
              <a:t>So far, we have booked a Stone Age workshop at the Pitts River Museum in Oxford on Wednesday 21st October.</a:t>
            </a:r>
          </a:p>
          <a:p>
            <a:pPr marL="342900" indent="-342900" algn="just">
              <a:spcBef>
                <a:spcPts val="0"/>
              </a:spcBef>
              <a:buClr>
                <a:schemeClr val="dk1"/>
              </a:buClr>
              <a:buSzPts val="2000"/>
              <a:buFont typeface="Arial" panose="020B0604020202020204" pitchFamily="34" charset="0"/>
              <a:buChar char="•"/>
            </a:pPr>
            <a:endParaRPr lang="en-US" sz="1800" b="0" dirty="0">
              <a:latin typeface="Arial Narrow"/>
              <a:cs typeface="Arial"/>
            </a:endParaRPr>
          </a:p>
          <a:p>
            <a:pPr marL="342900" indent="-342900" algn="just">
              <a:spcBef>
                <a:spcPts val="0"/>
              </a:spcBef>
              <a:buClr>
                <a:schemeClr val="dk1"/>
              </a:buClr>
              <a:buSzPts val="2000"/>
              <a:buFont typeface="Arial" panose="020B0604020202020204" pitchFamily="34" charset="0"/>
              <a:buChar char="•"/>
            </a:pPr>
            <a:r>
              <a:rPr lang="en-US" sz="1800" b="0">
                <a:latin typeface="Arial Narrow"/>
                <a:cs typeface="Arial"/>
              </a:rPr>
              <a:t>With rising costs of trips and coach hire, we will be creative in delivering trip experiences for the children to ensure they still have a fun and engaging day!</a:t>
            </a:r>
            <a:endParaRPr lang="en-US" sz="1800" b="0" dirty="0">
              <a:latin typeface="Arial Narrow"/>
              <a:cs typeface="Arial"/>
            </a:endParaRPr>
          </a:p>
        </p:txBody>
      </p:sp>
      <p:pic>
        <p:nvPicPr>
          <p:cNvPr id="3" name="Picture 2" descr="Visit us | Pitt Rivers Museum">
            <a:extLst>
              <a:ext uri="{FF2B5EF4-FFF2-40B4-BE49-F238E27FC236}">
                <a16:creationId xmlns:a16="http://schemas.microsoft.com/office/drawing/2014/main" id="{19F2CFFC-66CE-9CF4-ECB5-99005D3F2E0E}"/>
              </a:ext>
            </a:extLst>
          </p:cNvPr>
          <p:cNvPicPr>
            <a:picLocks noChangeAspect="1"/>
          </p:cNvPicPr>
          <p:nvPr/>
        </p:nvPicPr>
        <p:blipFill>
          <a:blip r:embed="rId3"/>
          <a:stretch>
            <a:fillRect/>
          </a:stretch>
        </p:blipFill>
        <p:spPr>
          <a:xfrm>
            <a:off x="630477" y="4019811"/>
            <a:ext cx="2507293" cy="1668049"/>
          </a:xfrm>
          <a:prstGeom prst="rect">
            <a:avLst/>
          </a:prstGeom>
        </p:spPr>
      </p:pic>
      <p:pic>
        <p:nvPicPr>
          <p:cNvPr id="4" name="Picture 3">
            <a:extLst>
              <a:ext uri="{FF2B5EF4-FFF2-40B4-BE49-F238E27FC236}">
                <a16:creationId xmlns:a16="http://schemas.microsoft.com/office/drawing/2014/main" id="{889C812E-A788-F3D2-A2A6-0708CBFAD538}"/>
              </a:ext>
            </a:extLst>
          </p:cNvPr>
          <p:cNvPicPr>
            <a:picLocks noChangeAspect="1"/>
          </p:cNvPicPr>
          <p:nvPr/>
        </p:nvPicPr>
        <p:blipFill>
          <a:blip r:embed="rId4"/>
          <a:stretch>
            <a:fillRect/>
          </a:stretch>
        </p:blipFill>
        <p:spPr>
          <a:xfrm>
            <a:off x="3674301" y="3596536"/>
            <a:ext cx="4237973" cy="2932135"/>
          </a:xfrm>
          <a:prstGeom prst="rect">
            <a:avLst/>
          </a:prstGeom>
        </p:spPr>
      </p:pic>
    </p:spTree>
    <p:extLst>
      <p:ext uri="{BB962C8B-B14F-4D97-AF65-F5344CB8AC3E}">
        <p14:creationId xmlns:p14="http://schemas.microsoft.com/office/powerpoint/2010/main" val="13675912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3D26C-EFD8-CCEF-499B-8675D44011EA}"/>
              </a:ext>
            </a:extLst>
          </p:cNvPr>
          <p:cNvSpPr>
            <a:spLocks noGrp="1"/>
          </p:cNvSpPr>
          <p:nvPr>
            <p:ph type="title"/>
          </p:nvPr>
        </p:nvSpPr>
        <p:spPr/>
        <p:txBody>
          <a:bodyPr/>
          <a:lstStyle/>
          <a:p>
            <a:r>
              <a:rPr lang="en-US" b="1" u="sng"/>
              <a:t>NEW COMMUNICATION TOOL</a:t>
            </a:r>
          </a:p>
        </p:txBody>
      </p:sp>
      <p:sp>
        <p:nvSpPr>
          <p:cNvPr id="3" name="TextBox 2">
            <a:extLst>
              <a:ext uri="{FF2B5EF4-FFF2-40B4-BE49-F238E27FC236}">
                <a16:creationId xmlns:a16="http://schemas.microsoft.com/office/drawing/2014/main" id="{19C1CE04-D15D-0347-2BC5-89680D590D9F}"/>
              </a:ext>
            </a:extLst>
          </p:cNvPr>
          <p:cNvSpPr txBox="1"/>
          <p:nvPr/>
        </p:nvSpPr>
        <p:spPr>
          <a:xfrm>
            <a:off x="616585" y="904714"/>
            <a:ext cx="5236117" cy="3785652"/>
          </a:xfrm>
          <a:prstGeom prst="rect">
            <a:avLst/>
          </a:prstGeom>
          <a:noFill/>
        </p:spPr>
        <p:txBody>
          <a:bodyPr wrap="square" lIns="91440" tIns="45720" rIns="91440" bIns="45720" rtlCol="0" anchor="t">
            <a:spAutoFit/>
          </a:bodyPr>
          <a:lstStyle/>
          <a:p>
            <a:r>
              <a:rPr lang="en-GB" sz="2400" b="1" err="1"/>
              <a:t>Eduspot</a:t>
            </a:r>
          </a:p>
          <a:p>
            <a:r>
              <a:rPr lang="en-GB" sz="2400" err="1"/>
              <a:t>Eduspot</a:t>
            </a:r>
            <a:r>
              <a:rPr lang="en-GB" sz="2400"/>
              <a:t> is our free parent app, available on iOS and Android. It allows you to receive school messages, reply to the school, view upcoming events and make online payments – all in one place.</a:t>
            </a:r>
          </a:p>
          <a:p>
            <a:r>
              <a:rPr lang="en-GB" sz="2400"/>
              <a:t>Search </a:t>
            </a:r>
            <a:r>
              <a:rPr lang="en-GB" sz="2400" b="1"/>
              <a:t>“</a:t>
            </a:r>
            <a:r>
              <a:rPr lang="en-GB" sz="2400" b="1" err="1"/>
              <a:t>Eduspot</a:t>
            </a:r>
            <a:r>
              <a:rPr lang="en-GB" sz="2400" b="1"/>
              <a:t>”</a:t>
            </a:r>
            <a:r>
              <a:rPr lang="en-GB" sz="2400"/>
              <a:t> in your app store or visit:</a:t>
            </a:r>
            <a:br>
              <a:rPr lang="en-GB" sz="2400"/>
            </a:br>
            <a:endParaRPr lang="en-GB" sz="2400" b="1"/>
          </a:p>
        </p:txBody>
      </p:sp>
      <p:pic>
        <p:nvPicPr>
          <p:cNvPr id="6" name="Picture 5">
            <a:extLst>
              <a:ext uri="{FF2B5EF4-FFF2-40B4-BE49-F238E27FC236}">
                <a16:creationId xmlns:a16="http://schemas.microsoft.com/office/drawing/2014/main" id="{8D144A19-3CC6-A3A9-5FEB-C8D0C2999905}"/>
              </a:ext>
            </a:extLst>
          </p:cNvPr>
          <p:cNvPicPr>
            <a:picLocks noChangeAspect="1"/>
          </p:cNvPicPr>
          <p:nvPr/>
        </p:nvPicPr>
        <p:blipFill>
          <a:blip r:embed="rId2"/>
          <a:stretch>
            <a:fillRect/>
          </a:stretch>
        </p:blipFill>
        <p:spPr>
          <a:xfrm>
            <a:off x="5843016" y="1214917"/>
            <a:ext cx="2912999" cy="2995184"/>
          </a:xfrm>
          <a:prstGeom prst="rect">
            <a:avLst/>
          </a:prstGeom>
        </p:spPr>
      </p:pic>
      <p:sp>
        <p:nvSpPr>
          <p:cNvPr id="8" name="TextBox 7">
            <a:extLst>
              <a:ext uri="{FF2B5EF4-FFF2-40B4-BE49-F238E27FC236}">
                <a16:creationId xmlns:a16="http://schemas.microsoft.com/office/drawing/2014/main" id="{175439F2-3350-BF68-1137-CEDC29CD75CB}"/>
              </a:ext>
            </a:extLst>
          </p:cNvPr>
          <p:cNvSpPr txBox="1"/>
          <p:nvPr/>
        </p:nvSpPr>
        <p:spPr>
          <a:xfrm>
            <a:off x="619128" y="4219405"/>
            <a:ext cx="8069474" cy="20005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hlinkClick r:id="rId3"/>
              </a:rPr>
              <a:t>parents.eduspot.co.uk</a:t>
            </a:r>
            <a:endParaRPr lang="en-GB" sz="2400"/>
          </a:p>
          <a:p>
            <a:r>
              <a:rPr lang="en-GB" sz="2400"/>
              <a:t>Please ensure the school has your current email address and mobile number so that you can log in. Scan the QR code to get started. </a:t>
            </a:r>
            <a:endParaRPr lang="en-US" sz="2400"/>
          </a:p>
          <a:p>
            <a:endParaRPr lang="en-GB"/>
          </a:p>
          <a:p>
            <a:pPr algn="l"/>
            <a:endParaRPr lang="en-US"/>
          </a:p>
        </p:txBody>
      </p:sp>
    </p:spTree>
    <p:extLst>
      <p:ext uri="{BB962C8B-B14F-4D97-AF65-F5344CB8AC3E}">
        <p14:creationId xmlns:p14="http://schemas.microsoft.com/office/powerpoint/2010/main" val="14965030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4AAB3-3514-4F8B-14EA-7DFADDAF4595}"/>
              </a:ext>
            </a:extLst>
          </p:cNvPr>
          <p:cNvSpPr>
            <a:spLocks noGrp="1"/>
          </p:cNvSpPr>
          <p:nvPr>
            <p:ph type="title"/>
          </p:nvPr>
        </p:nvSpPr>
        <p:spPr>
          <a:xfrm>
            <a:off x="512064" y="354239"/>
            <a:ext cx="7521575" cy="549275"/>
          </a:xfrm>
        </p:spPr>
        <p:txBody>
          <a:bodyPr/>
          <a:lstStyle/>
          <a:p>
            <a:r>
              <a:rPr lang="en-GB" b="1" u="sng">
                <a:solidFill>
                  <a:schemeClr val="tx1"/>
                </a:solidFill>
                <a:latin typeface="Arial Narrow"/>
                <a:ea typeface="Arimo"/>
                <a:cs typeface="Arimo"/>
              </a:rPr>
              <a:t>Safeguarding </a:t>
            </a:r>
          </a:p>
        </p:txBody>
      </p:sp>
      <p:sp>
        <p:nvSpPr>
          <p:cNvPr id="3" name="TextBox 2">
            <a:extLst>
              <a:ext uri="{FF2B5EF4-FFF2-40B4-BE49-F238E27FC236}">
                <a16:creationId xmlns:a16="http://schemas.microsoft.com/office/drawing/2014/main" id="{C22C176B-28F6-BFBC-46E7-0E4C3308832E}"/>
              </a:ext>
            </a:extLst>
          </p:cNvPr>
          <p:cNvSpPr txBox="1"/>
          <p:nvPr/>
        </p:nvSpPr>
        <p:spPr>
          <a:xfrm>
            <a:off x="512063" y="1014984"/>
            <a:ext cx="8370679" cy="3354765"/>
          </a:xfrm>
          <a:prstGeom prst="rect">
            <a:avLst/>
          </a:prstGeom>
          <a:noFill/>
        </p:spPr>
        <p:txBody>
          <a:bodyPr wrap="square" lIns="91440" tIns="45720" rIns="91440" bIns="45720" rtlCol="0" anchor="t">
            <a:spAutoFit/>
          </a:bodyPr>
          <a:lstStyle/>
          <a:p>
            <a:pPr fontAlgn="t"/>
            <a:r>
              <a:rPr lang="en-US" sz="1800" b="0" i="0" dirty="0">
                <a:solidFill>
                  <a:schemeClr val="tx1"/>
                </a:solidFill>
                <a:effectLst/>
                <a:latin typeface="Arial Narrow"/>
                <a:ea typeface="Arimo"/>
                <a:cs typeface="Arimo"/>
              </a:rPr>
              <a:t>The Designated Leaders for Safeguarding (DSL) are </a:t>
            </a:r>
            <a:r>
              <a:rPr lang="en-US" sz="1800" b="0" i="0" dirty="0" err="1">
                <a:solidFill>
                  <a:schemeClr val="tx1"/>
                </a:solidFill>
                <a:effectLst/>
                <a:latin typeface="Arial Narrow"/>
                <a:ea typeface="Arimo"/>
                <a:cs typeface="Arimo"/>
              </a:rPr>
              <a:t>Mrs</a:t>
            </a:r>
            <a:r>
              <a:rPr lang="en-US" sz="1800" b="0" i="0" dirty="0">
                <a:solidFill>
                  <a:schemeClr val="tx1"/>
                </a:solidFill>
                <a:effectLst/>
                <a:latin typeface="Arial Narrow"/>
                <a:ea typeface="Arimo"/>
                <a:cs typeface="Arimo"/>
              </a:rPr>
              <a:t> Jane Byron, </a:t>
            </a:r>
            <a:r>
              <a:rPr lang="en-US" sz="1800" b="0" i="0" dirty="0" err="1">
                <a:solidFill>
                  <a:schemeClr val="tx1"/>
                </a:solidFill>
                <a:effectLst/>
                <a:latin typeface="Arial Narrow"/>
                <a:ea typeface="Arimo"/>
                <a:cs typeface="Arimo"/>
              </a:rPr>
              <a:t>Mrs</a:t>
            </a:r>
            <a:r>
              <a:rPr lang="en-US" sz="1800" b="0" i="0" dirty="0">
                <a:solidFill>
                  <a:schemeClr val="tx1"/>
                </a:solidFill>
                <a:effectLst/>
                <a:latin typeface="Arial Narrow"/>
                <a:ea typeface="Arimo"/>
                <a:cs typeface="Arimo"/>
              </a:rPr>
              <a:t> Karen Byer</a:t>
            </a:r>
            <a:r>
              <a:rPr lang="en-US" sz="1800" dirty="0">
                <a:solidFill>
                  <a:schemeClr val="tx1"/>
                </a:solidFill>
                <a:latin typeface="Arial Narrow"/>
                <a:ea typeface="Arimo"/>
                <a:cs typeface="Arimo"/>
              </a:rPr>
              <a:t>.</a:t>
            </a:r>
            <a:r>
              <a:rPr lang="en-US" sz="1800" b="0" i="0" dirty="0">
                <a:solidFill>
                  <a:schemeClr val="tx1"/>
                </a:solidFill>
                <a:effectLst/>
                <a:latin typeface="Arial Narrow"/>
                <a:ea typeface="Arimo"/>
                <a:cs typeface="Arimo"/>
              </a:rPr>
              <a:t> </a:t>
            </a:r>
            <a:r>
              <a:rPr lang="en-US" sz="1800" b="0" i="0" dirty="0" err="1">
                <a:solidFill>
                  <a:schemeClr val="tx1"/>
                </a:solidFill>
                <a:effectLst/>
                <a:latin typeface="Arial Narrow"/>
                <a:ea typeface="Arimo"/>
                <a:cs typeface="Arimo"/>
              </a:rPr>
              <a:t>Mrs</a:t>
            </a:r>
            <a:r>
              <a:rPr lang="en-US" sz="1800" b="0" i="0" dirty="0">
                <a:solidFill>
                  <a:schemeClr val="tx1"/>
                </a:solidFill>
                <a:effectLst/>
                <a:latin typeface="Arial Narrow"/>
                <a:ea typeface="Arimo"/>
                <a:cs typeface="Arimo"/>
              </a:rPr>
              <a:t> Nazia </a:t>
            </a:r>
            <a:r>
              <a:rPr lang="en-US" sz="1800" dirty="0">
                <a:solidFill>
                  <a:schemeClr val="tx1"/>
                </a:solidFill>
                <a:latin typeface="Arial Narrow"/>
                <a:ea typeface="Arimo"/>
                <a:cs typeface="Arimo"/>
              </a:rPr>
              <a:t>Khawaja, </a:t>
            </a:r>
            <a:r>
              <a:rPr lang="en-US" sz="1800" dirty="0" err="1">
                <a:solidFill>
                  <a:schemeClr val="tx1"/>
                </a:solidFill>
                <a:latin typeface="Arial Narrow"/>
                <a:ea typeface="Arimo"/>
                <a:cs typeface="Arimo"/>
              </a:rPr>
              <a:t>Mrs</a:t>
            </a:r>
            <a:r>
              <a:rPr lang="en-US" sz="1800" b="0" i="0" dirty="0">
                <a:solidFill>
                  <a:schemeClr val="tx1"/>
                </a:solidFill>
                <a:effectLst/>
                <a:latin typeface="Arial Narrow"/>
                <a:ea typeface="Arimo"/>
                <a:cs typeface="Arimo"/>
              </a:rPr>
              <a:t> Lisa Dempsey </a:t>
            </a:r>
            <a:r>
              <a:rPr lang="en-US" sz="1800" dirty="0">
                <a:solidFill>
                  <a:schemeClr val="tx1"/>
                </a:solidFill>
                <a:latin typeface="Arial Narrow"/>
                <a:ea typeface="Arimo"/>
                <a:cs typeface="Arimo"/>
              </a:rPr>
              <a:t>and </a:t>
            </a:r>
            <a:r>
              <a:rPr lang="en-US" sz="1800" dirty="0" err="1">
                <a:solidFill>
                  <a:schemeClr val="tx1"/>
                </a:solidFill>
                <a:latin typeface="Arial Narrow"/>
                <a:ea typeface="Arimo"/>
                <a:cs typeface="Arimo"/>
              </a:rPr>
              <a:t>Mrs</a:t>
            </a:r>
            <a:r>
              <a:rPr lang="en-US" sz="1800" dirty="0">
                <a:solidFill>
                  <a:schemeClr val="tx1"/>
                </a:solidFill>
                <a:latin typeface="Arial Narrow"/>
                <a:ea typeface="Arimo"/>
                <a:cs typeface="Arimo"/>
              </a:rPr>
              <a:t> Loren Irvine are</a:t>
            </a:r>
            <a:r>
              <a:rPr lang="en-US" sz="1800" b="0" i="0" dirty="0">
                <a:solidFill>
                  <a:schemeClr val="tx1"/>
                </a:solidFill>
                <a:effectLst/>
                <a:latin typeface="Arial Narrow"/>
                <a:ea typeface="Arimo"/>
                <a:cs typeface="Arimo"/>
              </a:rPr>
              <a:t> additional DSLs.</a:t>
            </a:r>
            <a:endParaRPr lang="en-US" sz="1800" b="1" dirty="0">
              <a:solidFill>
                <a:schemeClr val="tx1"/>
              </a:solidFill>
              <a:latin typeface="Arial Narrow"/>
              <a:ea typeface="Arimo"/>
              <a:cs typeface="Arimo"/>
            </a:endParaRPr>
          </a:p>
          <a:p>
            <a:pPr algn="l" fontAlgn="t"/>
            <a:r>
              <a:rPr lang="en-US" sz="1800" b="0" i="0">
                <a:solidFill>
                  <a:schemeClr val="tx1"/>
                </a:solidFill>
                <a:effectLst/>
                <a:latin typeface="Arial Narrow"/>
                <a:ea typeface="Arimo"/>
                <a:cs typeface="Arimo"/>
              </a:rPr>
              <a:t>At Foxes Piece, the health, safety and well-being of every child is of paramount concern. We listen to our pupils and take seriously what they tell us. Our aim is that children will enjoy their time as pupils in our school.</a:t>
            </a:r>
          </a:p>
          <a:p>
            <a:pPr algn="l" fontAlgn="t"/>
            <a:r>
              <a:rPr lang="en-US" sz="1800" b="0" i="0">
                <a:solidFill>
                  <a:schemeClr val="tx1"/>
                </a:solidFill>
                <a:effectLst/>
                <a:latin typeface="Arial Narrow"/>
                <a:ea typeface="Arimo"/>
                <a:cs typeface="Arimo"/>
              </a:rPr>
              <a:t>We want to work in partnership with everyone to help children achieve their full potential and make a positive contribution.</a:t>
            </a:r>
          </a:p>
          <a:p>
            <a:pPr algn="l" fontAlgn="t"/>
            <a:endParaRPr lang="en-US" sz="1800" b="0" i="0">
              <a:solidFill>
                <a:srgbClr val="565656"/>
              </a:solidFill>
              <a:effectLst/>
              <a:latin typeface="Arial Narrow"/>
              <a:ea typeface="Arimo" panose="020B0604020202020204" charset="0"/>
              <a:cs typeface="Arimo" panose="020B0604020202020204" charset="0"/>
            </a:endParaRPr>
          </a:p>
          <a:p>
            <a:pPr algn="ctr" fontAlgn="t"/>
            <a:r>
              <a:rPr lang="en-US" sz="1800" b="1" i="0">
                <a:solidFill>
                  <a:schemeClr val="tx1"/>
                </a:solidFill>
                <a:effectLst/>
                <a:latin typeface="Arial Narrow"/>
                <a:ea typeface="Arimo"/>
                <a:cs typeface="Arimo"/>
              </a:rPr>
              <a:t>For all safeguarding related queries please email -</a:t>
            </a:r>
            <a:endParaRPr lang="en-US" sz="1800" b="0" i="0">
              <a:solidFill>
                <a:schemeClr val="tx1"/>
              </a:solidFill>
              <a:effectLst/>
              <a:latin typeface="Arial Narrow"/>
              <a:ea typeface="Arimo"/>
              <a:cs typeface="Arimo"/>
            </a:endParaRPr>
          </a:p>
          <a:p>
            <a:pPr algn="ctr" fontAlgn="t"/>
            <a:endParaRPr lang="en-US" sz="1800" b="0" i="0">
              <a:solidFill>
                <a:schemeClr val="tx1"/>
              </a:solidFill>
              <a:effectLst/>
              <a:latin typeface="Arial Narrow"/>
              <a:ea typeface="Arimo" panose="020B0604020202020204" charset="0"/>
              <a:cs typeface="Arimo" panose="020B0604020202020204" charset="0"/>
            </a:endParaRPr>
          </a:p>
          <a:p>
            <a:pPr algn="ctr" fontAlgn="t"/>
            <a:r>
              <a:rPr lang="en-US" sz="1800" b="1" i="0">
                <a:solidFill>
                  <a:schemeClr val="tx1"/>
                </a:solidFill>
                <a:effectLst/>
                <a:latin typeface="Arial Narrow"/>
                <a:ea typeface="Arimo"/>
                <a:cs typeface="Arimo"/>
              </a:rPr>
              <a:t>       safeguarding@foxespiece.co.uk</a:t>
            </a:r>
          </a:p>
          <a:p>
            <a:pPr algn="l" fontAlgn="t"/>
            <a:endParaRPr lang="en-US" b="0" i="0">
              <a:solidFill>
                <a:srgbClr val="565656"/>
              </a:solidFill>
              <a:effectLst/>
              <a:latin typeface="ABeeZee"/>
            </a:endParaRPr>
          </a:p>
        </p:txBody>
      </p:sp>
      <p:pic>
        <p:nvPicPr>
          <p:cNvPr id="3074" name="Picture 2">
            <a:extLst>
              <a:ext uri="{FF2B5EF4-FFF2-40B4-BE49-F238E27FC236}">
                <a16:creationId xmlns:a16="http://schemas.microsoft.com/office/drawing/2014/main" id="{099CD373-04E7-A096-D926-5E9E0E69B9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5769" y="5051676"/>
            <a:ext cx="4972578" cy="1692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47328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2"/>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al Narrow" panose="020B0606020202030204" pitchFamily="34" charset="0"/>
                <a:ea typeface="Arial"/>
                <a:cs typeface="Arial"/>
                <a:sym typeface="Arial"/>
              </a:rPr>
              <a:t>Thank you! </a:t>
            </a:r>
            <a:endParaRPr>
              <a:latin typeface="Arial Narrow" panose="020B0606020202030204" pitchFamily="34" charset="0"/>
            </a:endParaRPr>
          </a:p>
        </p:txBody>
      </p:sp>
      <p:sp>
        <p:nvSpPr>
          <p:cNvPr id="140" name="Google Shape;140;p22"/>
          <p:cNvSpPr txBox="1">
            <a:spLocks noGrp="1"/>
          </p:cNvSpPr>
          <p:nvPr>
            <p:ph type="body" idx="1"/>
          </p:nvPr>
        </p:nvSpPr>
        <p:spPr>
          <a:xfrm>
            <a:off x="822325" y="1100124"/>
            <a:ext cx="7521600" cy="3889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400"/>
            </a:pPr>
            <a:r>
              <a:rPr lang="en-US" sz="1800" b="0" i="0" u="none">
                <a:solidFill>
                  <a:schemeClr val="dk1"/>
                </a:solidFill>
                <a:latin typeface="Arial Narrow" panose="020B0606020202030204" pitchFamily="34" charset="0"/>
                <a:ea typeface="Arial"/>
                <a:cs typeface="Arial"/>
                <a:sym typeface="Arial"/>
              </a:rPr>
              <a:t>If you would like to volunteer to work at Foxes Piece, please contact the school office. We are always very appreciative of any extra help!</a:t>
            </a:r>
            <a:endParaRPr sz="1800">
              <a:latin typeface="Arial Narrow" panose="020B0606020202030204" pitchFamily="34" charset="0"/>
            </a:endParaRPr>
          </a:p>
          <a:p>
            <a:pPr marL="342900" marR="0" lvl="0" indent="-342900" algn="l" rtl="0">
              <a:lnSpc>
                <a:spcPct val="100000"/>
              </a:lnSpc>
              <a:spcBef>
                <a:spcPts val="800"/>
              </a:spcBef>
              <a:spcAft>
                <a:spcPts val="0"/>
              </a:spcAft>
              <a:buClr>
                <a:schemeClr val="dk1"/>
              </a:buClr>
              <a:buSzPts val="2400"/>
              <a:buFont typeface="Arial" panose="020B0604020202020204" pitchFamily="34" charset="0"/>
              <a:buChar char="•"/>
            </a:pPr>
            <a:endParaRPr sz="1800" b="0" i="0" u="none">
              <a:solidFill>
                <a:schemeClr val="dk1"/>
              </a:solidFill>
              <a:latin typeface="Arial Narrow" panose="020B0606020202030204" pitchFamily="34" charset="0"/>
              <a:ea typeface="Arial"/>
              <a:cs typeface="Arial"/>
              <a:sym typeface="Arial"/>
            </a:endParaRPr>
          </a:p>
          <a:p>
            <a:pPr marL="0" marR="0" lvl="0" indent="0" algn="l" rtl="0">
              <a:lnSpc>
                <a:spcPct val="100000"/>
              </a:lnSpc>
              <a:spcBef>
                <a:spcPts val="800"/>
              </a:spcBef>
              <a:spcAft>
                <a:spcPts val="0"/>
              </a:spcAft>
              <a:buClr>
                <a:schemeClr val="dk1"/>
              </a:buClr>
              <a:buSzPts val="2400"/>
            </a:pPr>
            <a:r>
              <a:rPr lang="en-US" sz="1800" b="0" i="0" u="sng">
                <a:solidFill>
                  <a:schemeClr val="dk1"/>
                </a:solidFill>
                <a:latin typeface="Arial Narrow" panose="020B0606020202030204" pitchFamily="34" charset="0"/>
                <a:ea typeface="Arial"/>
                <a:cs typeface="Arial"/>
                <a:sym typeface="Arial"/>
              </a:rPr>
              <a:t>Any questions?</a:t>
            </a:r>
            <a:endParaRPr sz="1800" u="sng">
              <a:latin typeface="Arial Narrow" panose="020B0606020202030204" pitchFamily="34" charset="0"/>
            </a:endParaRPr>
          </a:p>
          <a:p>
            <a:pPr marL="342900" marR="0" lvl="0" indent="-342900" algn="l" rtl="0">
              <a:lnSpc>
                <a:spcPct val="100000"/>
              </a:lnSpc>
              <a:spcBef>
                <a:spcPts val="800"/>
              </a:spcBef>
              <a:spcAft>
                <a:spcPts val="0"/>
              </a:spcAft>
              <a:buClr>
                <a:schemeClr val="dk1"/>
              </a:buClr>
              <a:buSzPts val="2400"/>
              <a:buFont typeface="Arial" panose="020B0604020202020204" pitchFamily="34" charset="0"/>
              <a:buChar char="•"/>
            </a:pPr>
            <a:endParaRPr sz="1800" b="0" i="0" u="none">
              <a:solidFill>
                <a:schemeClr val="dk1"/>
              </a:solidFill>
              <a:latin typeface="Arial Narrow" panose="020B0606020202030204" pitchFamily="34" charset="0"/>
              <a:ea typeface="Arial"/>
              <a:cs typeface="Arial"/>
              <a:sym typeface="Arial"/>
            </a:endParaRPr>
          </a:p>
          <a:p>
            <a:pPr marL="0" marR="0" lvl="0" indent="0" algn="l" rtl="0">
              <a:lnSpc>
                <a:spcPct val="100000"/>
              </a:lnSpc>
              <a:spcBef>
                <a:spcPts val="800"/>
              </a:spcBef>
              <a:spcAft>
                <a:spcPts val="0"/>
              </a:spcAft>
              <a:buClr>
                <a:schemeClr val="dk1"/>
              </a:buClr>
              <a:buSzPts val="2400"/>
            </a:pPr>
            <a:r>
              <a:rPr lang="en-US" sz="1800" b="0" i="0" u="none">
                <a:solidFill>
                  <a:schemeClr val="dk1"/>
                </a:solidFill>
                <a:latin typeface="Arial Narrow" panose="020B0606020202030204" pitchFamily="34" charset="0"/>
                <a:ea typeface="Arial"/>
                <a:cs typeface="Arial"/>
                <a:sym typeface="Arial"/>
              </a:rPr>
              <a:t>We look forward to working with you and your children this year.</a:t>
            </a:r>
            <a:endParaRPr sz="1800">
              <a:latin typeface="Arial Narrow" panose="020B0606020202030204" pitchFamily="34" charset="0"/>
            </a:endParaRPr>
          </a:p>
          <a:p>
            <a:pPr marL="0" marR="0" lvl="0" indent="0" algn="l" rtl="0">
              <a:lnSpc>
                <a:spcPct val="100000"/>
              </a:lnSpc>
              <a:spcBef>
                <a:spcPts val="800"/>
              </a:spcBef>
              <a:spcAft>
                <a:spcPts val="0"/>
              </a:spcAft>
              <a:buClr>
                <a:schemeClr val="dk1"/>
              </a:buClr>
              <a:buSzPts val="2400"/>
            </a:pPr>
            <a:r>
              <a:rPr lang="en-US" sz="1800" b="0" i="0" u="none">
                <a:solidFill>
                  <a:schemeClr val="dk1"/>
                </a:solidFill>
                <a:latin typeface="Arial Narrow" panose="020B0606020202030204" pitchFamily="34" charset="0"/>
                <a:ea typeface="Arial"/>
                <a:cs typeface="Arial"/>
                <a:sym typeface="Arial"/>
              </a:rPr>
              <a:t>Thank you for attending this meeting.</a:t>
            </a:r>
            <a:endParaRPr sz="1800">
              <a:latin typeface="Arial Narrow" panose="020B0606020202030204" pitchFamily="34" charset="0"/>
            </a:endParaRPr>
          </a:p>
        </p:txBody>
      </p:sp>
      <p:pic>
        <p:nvPicPr>
          <p:cNvPr id="3" name="Picture 2" descr="A rainbow colored text on a white background&#10;&#10;Description automatically generated">
            <a:extLst>
              <a:ext uri="{FF2B5EF4-FFF2-40B4-BE49-F238E27FC236}">
                <a16:creationId xmlns:a16="http://schemas.microsoft.com/office/drawing/2014/main" id="{37BFB47E-8328-9F5D-B6A0-97A048471BFC}"/>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486400" y="3700476"/>
            <a:ext cx="3657600" cy="2057400"/>
          </a:xfrm>
          <a:prstGeom prst="rect">
            <a:avLst/>
          </a:prstGeom>
        </p:spPr>
      </p:pic>
    </p:spTree>
  </p:cSld>
  <p:clrMapOvr>
    <a:masterClrMapping/>
  </p:clrMapOvr>
</p:sld>
</file>

<file path=ppt/theme/theme1.xml><?xml version="1.0" encoding="utf-8"?>
<a:theme xmlns:a="http://schemas.openxmlformats.org/drawingml/2006/main" name="1_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280A3DA51B78F48A4123B3CA6B9F910" ma:contentTypeVersion="14" ma:contentTypeDescription="Create a new document." ma:contentTypeScope="" ma:versionID="4da7d7272eb2a5c358e32472bc387d64">
  <xsd:schema xmlns:xsd="http://www.w3.org/2001/XMLSchema" xmlns:xs="http://www.w3.org/2001/XMLSchema" xmlns:p="http://schemas.microsoft.com/office/2006/metadata/properties" xmlns:ns2="94405022-7a65-4182-94bd-deb136626dfc" xmlns:ns3="017a7080-fdc7-47e4-8e5f-997a017977d3" targetNamespace="http://schemas.microsoft.com/office/2006/metadata/properties" ma:root="true" ma:fieldsID="81579eb48543097474f3e1bf276c3105" ns2:_="" ns3:_="">
    <xsd:import namespace="94405022-7a65-4182-94bd-deb136626dfc"/>
    <xsd:import namespace="017a7080-fdc7-47e4-8e5f-997a017977d3"/>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405022-7a65-4182-94bd-deb136626df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d24efa02-5044-428c-9b5a-e9a1143a402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dexed="true"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17a7080-fdc7-47e4-8e5f-997a017977d3"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4405022-7a65-4182-94bd-deb136626df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8DEF0E0-2C92-4705-9289-5DFD37369EAF}">
  <ds:schemaRefs>
    <ds:schemaRef ds:uri="http://schemas.microsoft.com/sharepoint/v3/contenttype/forms"/>
  </ds:schemaRefs>
</ds:datastoreItem>
</file>

<file path=customXml/itemProps2.xml><?xml version="1.0" encoding="utf-8"?>
<ds:datastoreItem xmlns:ds="http://schemas.openxmlformats.org/officeDocument/2006/customXml" ds:itemID="{26AAE825-EF58-46E6-A47B-CCE7D44BD8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4405022-7a65-4182-94bd-deb136626dfc"/>
    <ds:schemaRef ds:uri="017a7080-fdc7-47e4-8e5f-997a017977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07CA61E-7CE3-4655-AD41-9A810A27643A}">
  <ds:schemaRefs>
    <ds:schemaRef ds:uri="017a7080-fdc7-47e4-8e5f-997a017977d3"/>
    <ds:schemaRef ds:uri="94405022-7a65-4182-94bd-deb136626df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20</Slides>
  <Notes>13</Notes>
  <HiddenSlides>0</HiddenSlides>
  <ScaleCrop>false</ScaleCrop>
  <HeadingPairs>
    <vt:vector size="4" baseType="variant">
      <vt:variant>
        <vt:lpstr>Theme</vt:lpstr>
      </vt:variant>
      <vt:variant>
        <vt:i4>2</vt:i4>
      </vt:variant>
      <vt:variant>
        <vt:lpstr>Slide Titles</vt:lpstr>
      </vt:variant>
      <vt:variant>
        <vt:i4>20</vt:i4>
      </vt:variant>
    </vt:vector>
  </HeadingPairs>
  <TitlesOfParts>
    <vt:vector size="22" baseType="lpstr">
      <vt:lpstr>1_Angles</vt:lpstr>
      <vt:lpstr>Angles</vt:lpstr>
      <vt:lpstr>   WELCOME TO  YEAR  3  Willow Class  NAME OF TEACHERS:  Mrs Irvine &amp; Mrs Ali </vt:lpstr>
      <vt:lpstr>Adults in the classroom</vt:lpstr>
      <vt:lpstr>Morning reminders</vt:lpstr>
      <vt:lpstr>Attendance</vt:lpstr>
      <vt:lpstr>Break and lunchtimes</vt:lpstr>
      <vt:lpstr>In the classroom</vt:lpstr>
      <vt:lpstr>Uniform</vt:lpstr>
      <vt:lpstr>Communication</vt:lpstr>
      <vt:lpstr>Timetable </vt:lpstr>
      <vt:lpstr>Homework in Year 3</vt:lpstr>
      <vt:lpstr>Maths</vt:lpstr>
      <vt:lpstr>English</vt:lpstr>
      <vt:lpstr>Reading</vt:lpstr>
      <vt:lpstr>Assessment and Parent Interviews</vt:lpstr>
      <vt:lpstr>Behaviour and Expectations </vt:lpstr>
      <vt:lpstr>Token Trolley </vt:lpstr>
      <vt:lpstr>School Trips</vt:lpstr>
      <vt:lpstr>NEW COMMUNICATION TOOL</vt:lpstr>
      <vt:lpstr>Safeguarding </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   NAME OF TEACHER  (include photo)</dc:title>
  <dc:creator>Lisa Dempsey</dc:creator>
  <cp:revision>136</cp:revision>
  <dcterms:modified xsi:type="dcterms:W3CDTF">2026-09-09T10:37:17Z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0x0101007280A3DA51B78F48A4123B3CA6B9F910</vt:lpwstr>
  </property>
  <property fmtid="{D5CDD505-2E9C-101B-9397-08002B2CF9AE}" pid="3" name="MediaServiceImageTags">
    <vt:lpwstr/>
  </property>
</Properties>
</file>