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4"/>
  </p:sldMasterIdLst>
  <p:notesMasterIdLst>
    <p:notesMasterId r:id="rId6"/>
  </p:notesMasterIdLst>
  <p:sldIdLst>
    <p:sldId id="270" r:id="rId5"/>
  </p:sldIdLst>
  <p:sldSz cx="7562850" cy="10688638"/>
  <p:notesSz cx="6858000" cy="9144000"/>
  <p:embeddedFontLst>
    <p:embeddedFont>
      <p:font typeface="Bree Serif" panose="020B0604020202020204" charset="0"/>
      <p:regular r:id="rId7"/>
    </p:embeddedFont>
    <p:embeddedFont>
      <p:font typeface="Century Gothic" panose="020B0502020202020204" pitchFamily="34" charset="0"/>
      <p:regular r:id="rId8"/>
      <p:bold r:id="rId9"/>
      <p:italic r:id="rId10"/>
      <p:boldItalic r:id="rId11"/>
    </p:embeddedFont>
    <p:embeddedFont>
      <p:font typeface="Comic Sans MS" panose="030F0702030302020204" pitchFamily="66" charset="0"/>
      <p:regular r:id="rId12"/>
      <p:bold r:id="rId13"/>
      <p:italic r:id="rId14"/>
      <p:boldItalic r:id="rId1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3366">
          <p15:clr>
            <a:srgbClr val="A4A3A4"/>
          </p15:clr>
        </p15:guide>
        <p15:guide id="2" pos="238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3456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C889BAE-FEA9-9307-9B85-8592AEE3B331}" v="68" dt="2026-08-06T07:38:12.4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33"/>
  </p:normalViewPr>
  <p:slideViewPr>
    <p:cSldViewPr snapToGrid="0">
      <p:cViewPr>
        <p:scale>
          <a:sx n="191" d="100"/>
          <a:sy n="191" d="100"/>
        </p:scale>
        <p:origin x="160" y="-2232"/>
      </p:cViewPr>
      <p:guideLst>
        <p:guide orient="horz" pos="3366"/>
        <p:guide pos="2382"/>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font" Target="fonts/font7.fntdata"/><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font" Target="fonts/font1.fntdata"/><Relationship Id="rId12" Type="http://schemas.openxmlformats.org/officeDocument/2006/relationships/font" Target="fonts/font6.fntdata"/><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font" Target="fonts/font5.fntdata"/><Relationship Id="rId5" Type="http://schemas.openxmlformats.org/officeDocument/2006/relationships/slide" Target="slides/slide1.xml"/><Relationship Id="rId15" Type="http://schemas.openxmlformats.org/officeDocument/2006/relationships/font" Target="fonts/font9.fntdata"/><Relationship Id="rId10" Type="http://schemas.openxmlformats.org/officeDocument/2006/relationships/font" Target="fonts/font4.fntdata"/><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font" Target="fonts/font3.fntdata"/><Relationship Id="rId14" Type="http://schemas.openxmlformats.org/officeDocument/2006/relationships/font" Target="fonts/font8.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rvine" userId="S::lirvine@foxespiece.co.uk::901587c0-a26d-48d0-962e-21a32221f248" providerId="AD" clId="Web-{5C889BAE-FEA9-9307-9B85-8592AEE3B331}"/>
    <pc:docChg chg="modSld">
      <pc:chgData name="LIrvine" userId="S::lirvine@foxespiece.co.uk::901587c0-a26d-48d0-962e-21a32221f248" providerId="AD" clId="Web-{5C889BAE-FEA9-9307-9B85-8592AEE3B331}" dt="2026-08-06T07:38:12.403" v="67" actId="20577"/>
      <pc:docMkLst>
        <pc:docMk/>
      </pc:docMkLst>
      <pc:sldChg chg="modSp">
        <pc:chgData name="LIrvine" userId="S::lirvine@foxespiece.co.uk::901587c0-a26d-48d0-962e-21a32221f248" providerId="AD" clId="Web-{5C889BAE-FEA9-9307-9B85-8592AEE3B331}" dt="2026-08-06T07:38:12.403" v="67" actId="20577"/>
        <pc:sldMkLst>
          <pc:docMk/>
          <pc:sldMk cId="3100754884" sldId="270"/>
        </pc:sldMkLst>
        <pc:spChg chg="mod">
          <ac:chgData name="LIrvine" userId="S::lirvine@foxespiece.co.uk::901587c0-a26d-48d0-962e-21a32221f248" providerId="AD" clId="Web-{5C889BAE-FEA9-9307-9B85-8592AEE3B331}" dt="2026-08-06T07:37:31.246" v="62" actId="20577"/>
          <ac:spMkLst>
            <pc:docMk/>
            <pc:sldMk cId="3100754884" sldId="270"/>
            <ac:spMk id="76" creationId="{00000000-0000-0000-0000-000000000000}"/>
          </ac:spMkLst>
        </pc:spChg>
        <pc:spChg chg="mod">
          <ac:chgData name="LIrvine" userId="S::lirvine@foxespiece.co.uk::901587c0-a26d-48d0-962e-21a32221f248" providerId="AD" clId="Web-{5C889BAE-FEA9-9307-9B85-8592AEE3B331}" dt="2026-08-06T07:36:07.431" v="37" actId="20577"/>
          <ac:spMkLst>
            <pc:docMk/>
            <pc:sldMk cId="3100754884" sldId="270"/>
            <ac:spMk id="77" creationId="{00000000-0000-0000-0000-000000000000}"/>
          </ac:spMkLst>
        </pc:spChg>
        <pc:spChg chg="mod">
          <ac:chgData name="LIrvine" userId="S::lirvine@foxespiece.co.uk::901587c0-a26d-48d0-962e-21a32221f248" providerId="AD" clId="Web-{5C889BAE-FEA9-9307-9B85-8592AEE3B331}" dt="2026-08-06T07:38:12.403" v="67" actId="20577"/>
          <ac:spMkLst>
            <pc:docMk/>
            <pc:sldMk cId="3100754884" sldId="270"/>
            <ac:spMk id="79" creationId="{00000000-0000-0000-0000-000000000000}"/>
          </ac:spMkLst>
        </pc:spChg>
      </pc:sldChg>
    </pc:docChg>
  </pc:docChgLst>
  <pc:docChgLst>
    <pc:chgData name="SAli" userId="S::sali@foxespiece.co.uk::125c095f-f724-4d72-9088-70b219428244" providerId="AD" clId="Web-{C62864DE-958E-B55A-4E6D-9011F17188E4}"/>
    <pc:docChg chg="modSld">
      <pc:chgData name="SAli" userId="S::sali@foxespiece.co.uk::125c095f-f724-4d72-9088-70b219428244" providerId="AD" clId="Web-{C62864DE-958E-B55A-4E6D-9011F17188E4}" dt="2026-07-21T15:01:06.296" v="4" actId="20577"/>
      <pc:docMkLst>
        <pc:docMk/>
      </pc:docMkLst>
      <pc:sldChg chg="modSp">
        <pc:chgData name="SAli" userId="S::sali@foxespiece.co.uk::125c095f-f724-4d72-9088-70b219428244" providerId="AD" clId="Web-{C62864DE-958E-B55A-4E6D-9011F17188E4}" dt="2026-07-21T15:01:06.296" v="4" actId="20577"/>
        <pc:sldMkLst>
          <pc:docMk/>
          <pc:sldMk cId="3100754884" sldId="270"/>
        </pc:sldMkLst>
        <pc:spChg chg="mod">
          <ac:chgData name="SAli" userId="S::sali@foxespiece.co.uk::125c095f-f724-4d72-9088-70b219428244" providerId="AD" clId="Web-{C62864DE-958E-B55A-4E6D-9011F17188E4}" dt="2026-07-21T15:01:06.296" v="4" actId="20577"/>
          <ac:spMkLst>
            <pc:docMk/>
            <pc:sldMk cId="3100754884" sldId="270"/>
            <ac:spMk id="77"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2216068" y="685800"/>
            <a:ext cx="24267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g8075ab958f_0_83:notes"/>
          <p:cNvSpPr>
            <a:spLocks noGrp="1" noRot="1" noChangeAspect="1"/>
          </p:cNvSpPr>
          <p:nvPr>
            <p:ph type="sldImg" idx="2"/>
          </p:nvPr>
        </p:nvSpPr>
        <p:spPr>
          <a:xfrm>
            <a:off x="2216150" y="685800"/>
            <a:ext cx="2427288"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 name="Google Shape;74;g8075ab958f_0_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027818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257834" y="1547257"/>
            <a:ext cx="7047900" cy="4265400"/>
          </a:xfrm>
          <a:prstGeom prst="rect">
            <a:avLst/>
          </a:prstGeom>
        </p:spPr>
        <p:txBody>
          <a:bodyPr spcFirstLastPara="1" wrap="square" lIns="116050" tIns="116050" rIns="116050" bIns="116050" anchor="b" anchorCtr="0">
            <a:noAutofit/>
          </a:bodyPr>
          <a:lstStyle>
            <a:lvl1pPr lvl="0" algn="ctr">
              <a:spcBef>
                <a:spcPts val="0"/>
              </a:spcBef>
              <a:spcAft>
                <a:spcPts val="0"/>
              </a:spcAft>
              <a:buSzPts val="6600"/>
              <a:buNone/>
              <a:defRPr sz="6600"/>
            </a:lvl1pPr>
            <a:lvl2pPr lvl="1" algn="ctr">
              <a:spcBef>
                <a:spcPts val="0"/>
              </a:spcBef>
              <a:spcAft>
                <a:spcPts val="0"/>
              </a:spcAft>
              <a:buSzPts val="6600"/>
              <a:buNone/>
              <a:defRPr sz="6600"/>
            </a:lvl2pPr>
            <a:lvl3pPr lvl="2" algn="ctr">
              <a:spcBef>
                <a:spcPts val="0"/>
              </a:spcBef>
              <a:spcAft>
                <a:spcPts val="0"/>
              </a:spcAft>
              <a:buSzPts val="6600"/>
              <a:buNone/>
              <a:defRPr sz="6600"/>
            </a:lvl3pPr>
            <a:lvl4pPr lvl="3" algn="ctr">
              <a:spcBef>
                <a:spcPts val="0"/>
              </a:spcBef>
              <a:spcAft>
                <a:spcPts val="0"/>
              </a:spcAft>
              <a:buSzPts val="6600"/>
              <a:buNone/>
              <a:defRPr sz="6600"/>
            </a:lvl4pPr>
            <a:lvl5pPr lvl="4" algn="ctr">
              <a:spcBef>
                <a:spcPts val="0"/>
              </a:spcBef>
              <a:spcAft>
                <a:spcPts val="0"/>
              </a:spcAft>
              <a:buSzPts val="6600"/>
              <a:buNone/>
              <a:defRPr sz="6600"/>
            </a:lvl5pPr>
            <a:lvl6pPr lvl="5" algn="ctr">
              <a:spcBef>
                <a:spcPts val="0"/>
              </a:spcBef>
              <a:spcAft>
                <a:spcPts val="0"/>
              </a:spcAft>
              <a:buSzPts val="6600"/>
              <a:buNone/>
              <a:defRPr sz="6600"/>
            </a:lvl6pPr>
            <a:lvl7pPr lvl="6" algn="ctr">
              <a:spcBef>
                <a:spcPts val="0"/>
              </a:spcBef>
              <a:spcAft>
                <a:spcPts val="0"/>
              </a:spcAft>
              <a:buSzPts val="6600"/>
              <a:buNone/>
              <a:defRPr sz="6600"/>
            </a:lvl7pPr>
            <a:lvl8pPr lvl="7" algn="ctr">
              <a:spcBef>
                <a:spcPts val="0"/>
              </a:spcBef>
              <a:spcAft>
                <a:spcPts val="0"/>
              </a:spcAft>
              <a:buSzPts val="6600"/>
              <a:buNone/>
              <a:defRPr sz="6600"/>
            </a:lvl8pPr>
            <a:lvl9pPr lvl="8" algn="ctr">
              <a:spcBef>
                <a:spcPts val="0"/>
              </a:spcBef>
              <a:spcAft>
                <a:spcPts val="0"/>
              </a:spcAft>
              <a:buSzPts val="6600"/>
              <a:buNone/>
              <a:defRPr sz="6600"/>
            </a:lvl9pPr>
          </a:lstStyle>
          <a:p>
            <a:endParaRPr/>
          </a:p>
        </p:txBody>
      </p:sp>
      <p:sp>
        <p:nvSpPr>
          <p:cNvPr id="11" name="Google Shape;11;p2"/>
          <p:cNvSpPr txBox="1">
            <a:spLocks noGrp="1"/>
          </p:cNvSpPr>
          <p:nvPr>
            <p:ph type="subTitle" idx="1"/>
          </p:nvPr>
        </p:nvSpPr>
        <p:spPr>
          <a:xfrm>
            <a:off x="257827" y="5889426"/>
            <a:ext cx="7047900" cy="1647000"/>
          </a:xfrm>
          <a:prstGeom prst="rect">
            <a:avLst/>
          </a:prstGeom>
        </p:spPr>
        <p:txBody>
          <a:bodyPr spcFirstLastPara="1" wrap="square" lIns="116050" tIns="116050" rIns="116050" bIns="116050" anchor="t"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2" name="Google Shape;12;p2"/>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257827" y="4469553"/>
            <a:ext cx="7047900" cy="1749000"/>
          </a:xfrm>
          <a:prstGeom prst="rect">
            <a:avLst/>
          </a:prstGeom>
        </p:spPr>
        <p:txBody>
          <a:bodyPr spcFirstLastPara="1" wrap="square" lIns="116050" tIns="116050" rIns="116050" bIns="116050" anchor="ctr" anchorCtr="0">
            <a:noAutofit/>
          </a:bodyPr>
          <a:lstStyle>
            <a:lvl1pPr lvl="0" algn="ctr">
              <a:spcBef>
                <a:spcPts val="0"/>
              </a:spcBef>
              <a:spcAft>
                <a:spcPts val="0"/>
              </a:spcAft>
              <a:buSzPts val="4600"/>
              <a:buNone/>
              <a:defRPr sz="4600"/>
            </a:lvl1pPr>
            <a:lvl2pPr lvl="1" algn="ctr">
              <a:spcBef>
                <a:spcPts val="0"/>
              </a:spcBef>
              <a:spcAft>
                <a:spcPts val="0"/>
              </a:spcAft>
              <a:buSzPts val="4600"/>
              <a:buNone/>
              <a:defRPr sz="4600"/>
            </a:lvl2pPr>
            <a:lvl3pPr lvl="2" algn="ctr">
              <a:spcBef>
                <a:spcPts val="0"/>
              </a:spcBef>
              <a:spcAft>
                <a:spcPts val="0"/>
              </a:spcAft>
              <a:buSzPts val="4600"/>
              <a:buNone/>
              <a:defRPr sz="4600"/>
            </a:lvl3pPr>
            <a:lvl4pPr lvl="3" algn="ctr">
              <a:spcBef>
                <a:spcPts val="0"/>
              </a:spcBef>
              <a:spcAft>
                <a:spcPts val="0"/>
              </a:spcAft>
              <a:buSzPts val="4600"/>
              <a:buNone/>
              <a:defRPr sz="4600"/>
            </a:lvl4pPr>
            <a:lvl5pPr lvl="4" algn="ctr">
              <a:spcBef>
                <a:spcPts val="0"/>
              </a:spcBef>
              <a:spcAft>
                <a:spcPts val="0"/>
              </a:spcAft>
              <a:buSzPts val="4600"/>
              <a:buNone/>
              <a:defRPr sz="4600"/>
            </a:lvl5pPr>
            <a:lvl6pPr lvl="5" algn="ctr">
              <a:spcBef>
                <a:spcPts val="0"/>
              </a:spcBef>
              <a:spcAft>
                <a:spcPts val="0"/>
              </a:spcAft>
              <a:buSzPts val="4600"/>
              <a:buNone/>
              <a:defRPr sz="4600"/>
            </a:lvl6pPr>
            <a:lvl7pPr lvl="6" algn="ctr">
              <a:spcBef>
                <a:spcPts val="0"/>
              </a:spcBef>
              <a:spcAft>
                <a:spcPts val="0"/>
              </a:spcAft>
              <a:buSzPts val="4600"/>
              <a:buNone/>
              <a:defRPr sz="4600"/>
            </a:lvl7pPr>
            <a:lvl8pPr lvl="7" algn="ctr">
              <a:spcBef>
                <a:spcPts val="0"/>
              </a:spcBef>
              <a:spcAft>
                <a:spcPts val="0"/>
              </a:spcAft>
              <a:buSzPts val="4600"/>
              <a:buNone/>
              <a:defRPr sz="4600"/>
            </a:lvl8pPr>
            <a:lvl9pPr lvl="8" algn="ctr">
              <a:spcBef>
                <a:spcPts val="0"/>
              </a:spcBef>
              <a:spcAft>
                <a:spcPts val="0"/>
              </a:spcAft>
              <a:buSzPts val="4600"/>
              <a:buNone/>
              <a:defRPr sz="4600"/>
            </a:lvl9pPr>
          </a:lstStyle>
          <a:p>
            <a:endParaRPr/>
          </a:p>
        </p:txBody>
      </p:sp>
      <p:sp>
        <p:nvSpPr>
          <p:cNvPr id="15" name="Google Shape;15;p3"/>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257827" y="924780"/>
            <a:ext cx="7047900" cy="1190100"/>
          </a:xfrm>
          <a:prstGeom prst="rect">
            <a:avLst/>
          </a:prstGeom>
        </p:spPr>
        <p:txBody>
          <a:bodyPr spcFirstLastPara="1" wrap="square" lIns="116050" tIns="116050" rIns="116050" bIns="116050"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18" name="Google Shape;18;p4"/>
          <p:cNvSpPr txBox="1">
            <a:spLocks noGrp="1"/>
          </p:cNvSpPr>
          <p:nvPr>
            <p:ph type="body" idx="1"/>
          </p:nvPr>
        </p:nvSpPr>
        <p:spPr>
          <a:xfrm>
            <a:off x="257827" y="2394889"/>
            <a:ext cx="7047900" cy="7099500"/>
          </a:xfrm>
          <a:prstGeom prst="rect">
            <a:avLst/>
          </a:prstGeom>
        </p:spPr>
        <p:txBody>
          <a:bodyPr spcFirstLastPara="1" wrap="square" lIns="116050" tIns="116050" rIns="116050" bIns="116050" anchor="t" anchorCtr="0">
            <a:noAutofit/>
          </a:bodyPr>
          <a:lstStyle>
            <a:lvl1pPr marL="457200" lvl="0" indent="-374650">
              <a:spcBef>
                <a:spcPts val="0"/>
              </a:spcBef>
              <a:spcAft>
                <a:spcPts val="0"/>
              </a:spcAft>
              <a:buSzPts val="2300"/>
              <a:buChar char="●"/>
              <a:defRPr/>
            </a:lvl1pPr>
            <a:lvl2pPr marL="914400" lvl="1" indent="-342900">
              <a:spcBef>
                <a:spcPts val="2000"/>
              </a:spcBef>
              <a:spcAft>
                <a:spcPts val="0"/>
              </a:spcAft>
              <a:buSzPts val="1800"/>
              <a:buChar char="○"/>
              <a:defRPr/>
            </a:lvl2pPr>
            <a:lvl3pPr marL="1371600" lvl="2" indent="-342900">
              <a:spcBef>
                <a:spcPts val="2000"/>
              </a:spcBef>
              <a:spcAft>
                <a:spcPts val="0"/>
              </a:spcAft>
              <a:buSzPts val="1800"/>
              <a:buChar char="■"/>
              <a:defRPr/>
            </a:lvl3pPr>
            <a:lvl4pPr marL="1828800" lvl="3" indent="-342900">
              <a:spcBef>
                <a:spcPts val="2000"/>
              </a:spcBef>
              <a:spcAft>
                <a:spcPts val="0"/>
              </a:spcAft>
              <a:buSzPts val="1800"/>
              <a:buChar char="●"/>
              <a:defRPr/>
            </a:lvl4pPr>
            <a:lvl5pPr marL="2286000" lvl="4" indent="-342900">
              <a:spcBef>
                <a:spcPts val="2000"/>
              </a:spcBef>
              <a:spcAft>
                <a:spcPts val="0"/>
              </a:spcAft>
              <a:buSzPts val="1800"/>
              <a:buChar char="○"/>
              <a:defRPr/>
            </a:lvl5pPr>
            <a:lvl6pPr marL="2743200" lvl="5" indent="-342900">
              <a:spcBef>
                <a:spcPts val="2000"/>
              </a:spcBef>
              <a:spcAft>
                <a:spcPts val="0"/>
              </a:spcAft>
              <a:buSzPts val="1800"/>
              <a:buChar char="■"/>
              <a:defRPr/>
            </a:lvl6pPr>
            <a:lvl7pPr marL="3200400" lvl="6" indent="-342900">
              <a:spcBef>
                <a:spcPts val="2000"/>
              </a:spcBef>
              <a:spcAft>
                <a:spcPts val="0"/>
              </a:spcAft>
              <a:buSzPts val="1800"/>
              <a:buChar char="●"/>
              <a:defRPr/>
            </a:lvl7pPr>
            <a:lvl8pPr marL="3657600" lvl="7" indent="-342900">
              <a:spcBef>
                <a:spcPts val="2000"/>
              </a:spcBef>
              <a:spcAft>
                <a:spcPts val="0"/>
              </a:spcAft>
              <a:buSzPts val="1800"/>
              <a:buChar char="○"/>
              <a:defRPr/>
            </a:lvl8pPr>
            <a:lvl9pPr marL="4114800" lvl="8" indent="-342900">
              <a:spcBef>
                <a:spcPts val="2000"/>
              </a:spcBef>
              <a:spcAft>
                <a:spcPts val="2000"/>
              </a:spcAft>
              <a:buSzPts val="1800"/>
              <a:buChar char="■"/>
              <a:defRPr/>
            </a:lvl9pPr>
          </a:lstStyle>
          <a:p>
            <a:endParaRPr/>
          </a:p>
        </p:txBody>
      </p:sp>
      <p:sp>
        <p:nvSpPr>
          <p:cNvPr id="19" name="Google Shape;19;p4"/>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257827" y="924780"/>
            <a:ext cx="7047900" cy="1190100"/>
          </a:xfrm>
          <a:prstGeom prst="rect">
            <a:avLst/>
          </a:prstGeom>
        </p:spPr>
        <p:txBody>
          <a:bodyPr spcFirstLastPara="1" wrap="square" lIns="116050" tIns="116050" rIns="116050" bIns="116050"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2" name="Google Shape;22;p5"/>
          <p:cNvSpPr txBox="1">
            <a:spLocks noGrp="1"/>
          </p:cNvSpPr>
          <p:nvPr>
            <p:ph type="body" idx="1"/>
          </p:nvPr>
        </p:nvSpPr>
        <p:spPr>
          <a:xfrm>
            <a:off x="257827" y="2394889"/>
            <a:ext cx="3308400" cy="7099500"/>
          </a:xfrm>
          <a:prstGeom prst="rect">
            <a:avLst/>
          </a:prstGeom>
        </p:spPr>
        <p:txBody>
          <a:bodyPr spcFirstLastPara="1" wrap="square" lIns="116050" tIns="116050" rIns="116050" bIns="116050" anchor="t" anchorCtr="0">
            <a:noAutofit/>
          </a:bodyPr>
          <a:lstStyle>
            <a:lvl1pPr marL="457200" lvl="0" indent="-342900">
              <a:spcBef>
                <a:spcPts val="0"/>
              </a:spcBef>
              <a:spcAft>
                <a:spcPts val="0"/>
              </a:spcAft>
              <a:buSzPts val="1800"/>
              <a:buChar char="●"/>
              <a:defRPr sz="1800"/>
            </a:lvl1pPr>
            <a:lvl2pPr marL="914400" lvl="1" indent="-323850">
              <a:spcBef>
                <a:spcPts val="2000"/>
              </a:spcBef>
              <a:spcAft>
                <a:spcPts val="0"/>
              </a:spcAft>
              <a:buSzPts val="1500"/>
              <a:buChar char="○"/>
              <a:defRPr sz="1500"/>
            </a:lvl2pPr>
            <a:lvl3pPr marL="1371600" lvl="2" indent="-323850">
              <a:spcBef>
                <a:spcPts val="2000"/>
              </a:spcBef>
              <a:spcAft>
                <a:spcPts val="0"/>
              </a:spcAft>
              <a:buSzPts val="1500"/>
              <a:buChar char="■"/>
              <a:defRPr sz="1500"/>
            </a:lvl3pPr>
            <a:lvl4pPr marL="1828800" lvl="3" indent="-323850">
              <a:spcBef>
                <a:spcPts val="2000"/>
              </a:spcBef>
              <a:spcAft>
                <a:spcPts val="0"/>
              </a:spcAft>
              <a:buSzPts val="1500"/>
              <a:buChar char="●"/>
              <a:defRPr sz="1500"/>
            </a:lvl4pPr>
            <a:lvl5pPr marL="2286000" lvl="4" indent="-323850">
              <a:spcBef>
                <a:spcPts val="2000"/>
              </a:spcBef>
              <a:spcAft>
                <a:spcPts val="0"/>
              </a:spcAft>
              <a:buSzPts val="1500"/>
              <a:buChar char="○"/>
              <a:defRPr sz="1500"/>
            </a:lvl5pPr>
            <a:lvl6pPr marL="2743200" lvl="5" indent="-323850">
              <a:spcBef>
                <a:spcPts val="2000"/>
              </a:spcBef>
              <a:spcAft>
                <a:spcPts val="0"/>
              </a:spcAft>
              <a:buSzPts val="1500"/>
              <a:buChar char="■"/>
              <a:defRPr sz="1500"/>
            </a:lvl6pPr>
            <a:lvl7pPr marL="3200400" lvl="6" indent="-323850">
              <a:spcBef>
                <a:spcPts val="2000"/>
              </a:spcBef>
              <a:spcAft>
                <a:spcPts val="0"/>
              </a:spcAft>
              <a:buSzPts val="1500"/>
              <a:buChar char="●"/>
              <a:defRPr sz="1500"/>
            </a:lvl7pPr>
            <a:lvl8pPr marL="3657600" lvl="7" indent="-323850">
              <a:spcBef>
                <a:spcPts val="2000"/>
              </a:spcBef>
              <a:spcAft>
                <a:spcPts val="0"/>
              </a:spcAft>
              <a:buSzPts val="1500"/>
              <a:buChar char="○"/>
              <a:defRPr sz="1500"/>
            </a:lvl8pPr>
            <a:lvl9pPr marL="4114800" lvl="8" indent="-323850">
              <a:spcBef>
                <a:spcPts val="2000"/>
              </a:spcBef>
              <a:spcAft>
                <a:spcPts val="2000"/>
              </a:spcAft>
              <a:buSzPts val="1500"/>
              <a:buChar char="■"/>
              <a:defRPr sz="1500"/>
            </a:lvl9pPr>
          </a:lstStyle>
          <a:p>
            <a:endParaRPr/>
          </a:p>
        </p:txBody>
      </p:sp>
      <p:sp>
        <p:nvSpPr>
          <p:cNvPr id="23" name="Google Shape;23;p5"/>
          <p:cNvSpPr txBox="1">
            <a:spLocks noGrp="1"/>
          </p:cNvSpPr>
          <p:nvPr>
            <p:ph type="body" idx="2"/>
          </p:nvPr>
        </p:nvSpPr>
        <p:spPr>
          <a:xfrm>
            <a:off x="3997194" y="2394889"/>
            <a:ext cx="3308400" cy="7099500"/>
          </a:xfrm>
          <a:prstGeom prst="rect">
            <a:avLst/>
          </a:prstGeom>
        </p:spPr>
        <p:txBody>
          <a:bodyPr spcFirstLastPara="1" wrap="square" lIns="116050" tIns="116050" rIns="116050" bIns="116050" anchor="t" anchorCtr="0">
            <a:noAutofit/>
          </a:bodyPr>
          <a:lstStyle>
            <a:lvl1pPr marL="457200" lvl="0" indent="-342900">
              <a:spcBef>
                <a:spcPts val="0"/>
              </a:spcBef>
              <a:spcAft>
                <a:spcPts val="0"/>
              </a:spcAft>
              <a:buSzPts val="1800"/>
              <a:buChar char="●"/>
              <a:defRPr sz="1800"/>
            </a:lvl1pPr>
            <a:lvl2pPr marL="914400" lvl="1" indent="-323850">
              <a:spcBef>
                <a:spcPts val="2000"/>
              </a:spcBef>
              <a:spcAft>
                <a:spcPts val="0"/>
              </a:spcAft>
              <a:buSzPts val="1500"/>
              <a:buChar char="○"/>
              <a:defRPr sz="1500"/>
            </a:lvl2pPr>
            <a:lvl3pPr marL="1371600" lvl="2" indent="-323850">
              <a:spcBef>
                <a:spcPts val="2000"/>
              </a:spcBef>
              <a:spcAft>
                <a:spcPts val="0"/>
              </a:spcAft>
              <a:buSzPts val="1500"/>
              <a:buChar char="■"/>
              <a:defRPr sz="1500"/>
            </a:lvl3pPr>
            <a:lvl4pPr marL="1828800" lvl="3" indent="-323850">
              <a:spcBef>
                <a:spcPts val="2000"/>
              </a:spcBef>
              <a:spcAft>
                <a:spcPts val="0"/>
              </a:spcAft>
              <a:buSzPts val="1500"/>
              <a:buChar char="●"/>
              <a:defRPr sz="1500"/>
            </a:lvl4pPr>
            <a:lvl5pPr marL="2286000" lvl="4" indent="-323850">
              <a:spcBef>
                <a:spcPts val="2000"/>
              </a:spcBef>
              <a:spcAft>
                <a:spcPts val="0"/>
              </a:spcAft>
              <a:buSzPts val="1500"/>
              <a:buChar char="○"/>
              <a:defRPr sz="1500"/>
            </a:lvl5pPr>
            <a:lvl6pPr marL="2743200" lvl="5" indent="-323850">
              <a:spcBef>
                <a:spcPts val="2000"/>
              </a:spcBef>
              <a:spcAft>
                <a:spcPts val="0"/>
              </a:spcAft>
              <a:buSzPts val="1500"/>
              <a:buChar char="■"/>
              <a:defRPr sz="1500"/>
            </a:lvl6pPr>
            <a:lvl7pPr marL="3200400" lvl="6" indent="-323850">
              <a:spcBef>
                <a:spcPts val="2000"/>
              </a:spcBef>
              <a:spcAft>
                <a:spcPts val="0"/>
              </a:spcAft>
              <a:buSzPts val="1500"/>
              <a:buChar char="●"/>
              <a:defRPr sz="1500"/>
            </a:lvl7pPr>
            <a:lvl8pPr marL="3657600" lvl="7" indent="-323850">
              <a:spcBef>
                <a:spcPts val="2000"/>
              </a:spcBef>
              <a:spcAft>
                <a:spcPts val="0"/>
              </a:spcAft>
              <a:buSzPts val="1500"/>
              <a:buChar char="○"/>
              <a:defRPr sz="1500"/>
            </a:lvl8pPr>
            <a:lvl9pPr marL="4114800" lvl="8" indent="-323850">
              <a:spcBef>
                <a:spcPts val="2000"/>
              </a:spcBef>
              <a:spcAft>
                <a:spcPts val="2000"/>
              </a:spcAft>
              <a:buSzPts val="1500"/>
              <a:buChar char="■"/>
              <a:defRPr sz="1500"/>
            </a:lvl9pPr>
          </a:lstStyle>
          <a:p>
            <a:endParaRPr/>
          </a:p>
        </p:txBody>
      </p:sp>
      <p:sp>
        <p:nvSpPr>
          <p:cNvPr id="24" name="Google Shape;24;p5"/>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257827" y="924780"/>
            <a:ext cx="7047900" cy="1190100"/>
          </a:xfrm>
          <a:prstGeom prst="rect">
            <a:avLst/>
          </a:prstGeom>
        </p:spPr>
        <p:txBody>
          <a:bodyPr spcFirstLastPara="1" wrap="square" lIns="116050" tIns="116050" rIns="116050" bIns="116050"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7" name="Google Shape;27;p6"/>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257827" y="1154559"/>
            <a:ext cx="2322600" cy="1570200"/>
          </a:xfrm>
          <a:prstGeom prst="rect">
            <a:avLst/>
          </a:prstGeom>
        </p:spPr>
        <p:txBody>
          <a:bodyPr spcFirstLastPara="1" wrap="square" lIns="116050" tIns="116050" rIns="116050" bIns="116050" anchor="b"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30" name="Google Shape;30;p7"/>
          <p:cNvSpPr txBox="1">
            <a:spLocks noGrp="1"/>
          </p:cNvSpPr>
          <p:nvPr>
            <p:ph type="body" idx="1"/>
          </p:nvPr>
        </p:nvSpPr>
        <p:spPr>
          <a:xfrm>
            <a:off x="257827" y="2887645"/>
            <a:ext cx="2322600" cy="6606600"/>
          </a:xfrm>
          <a:prstGeom prst="rect">
            <a:avLst/>
          </a:prstGeom>
        </p:spPr>
        <p:txBody>
          <a:bodyPr spcFirstLastPara="1" wrap="square" lIns="116050" tIns="116050" rIns="116050" bIns="116050" anchor="t" anchorCtr="0">
            <a:noAutofit/>
          </a:bodyPr>
          <a:lstStyle>
            <a:lvl1pPr marL="457200" lvl="0" indent="-323850">
              <a:spcBef>
                <a:spcPts val="0"/>
              </a:spcBef>
              <a:spcAft>
                <a:spcPts val="0"/>
              </a:spcAft>
              <a:buSzPts val="1500"/>
              <a:buChar char="●"/>
              <a:defRPr sz="1500"/>
            </a:lvl1pPr>
            <a:lvl2pPr marL="914400" lvl="1" indent="-323850">
              <a:spcBef>
                <a:spcPts val="2000"/>
              </a:spcBef>
              <a:spcAft>
                <a:spcPts val="0"/>
              </a:spcAft>
              <a:buSzPts val="1500"/>
              <a:buChar char="○"/>
              <a:defRPr sz="1500"/>
            </a:lvl2pPr>
            <a:lvl3pPr marL="1371600" lvl="2" indent="-323850">
              <a:spcBef>
                <a:spcPts val="2000"/>
              </a:spcBef>
              <a:spcAft>
                <a:spcPts val="0"/>
              </a:spcAft>
              <a:buSzPts val="1500"/>
              <a:buChar char="■"/>
              <a:defRPr sz="1500"/>
            </a:lvl3pPr>
            <a:lvl4pPr marL="1828800" lvl="3" indent="-323850">
              <a:spcBef>
                <a:spcPts val="2000"/>
              </a:spcBef>
              <a:spcAft>
                <a:spcPts val="0"/>
              </a:spcAft>
              <a:buSzPts val="1500"/>
              <a:buChar char="●"/>
              <a:defRPr sz="1500"/>
            </a:lvl4pPr>
            <a:lvl5pPr marL="2286000" lvl="4" indent="-323850">
              <a:spcBef>
                <a:spcPts val="2000"/>
              </a:spcBef>
              <a:spcAft>
                <a:spcPts val="0"/>
              </a:spcAft>
              <a:buSzPts val="1500"/>
              <a:buChar char="○"/>
              <a:defRPr sz="1500"/>
            </a:lvl5pPr>
            <a:lvl6pPr marL="2743200" lvl="5" indent="-323850">
              <a:spcBef>
                <a:spcPts val="2000"/>
              </a:spcBef>
              <a:spcAft>
                <a:spcPts val="0"/>
              </a:spcAft>
              <a:buSzPts val="1500"/>
              <a:buChar char="■"/>
              <a:defRPr sz="1500"/>
            </a:lvl6pPr>
            <a:lvl7pPr marL="3200400" lvl="6" indent="-323850">
              <a:spcBef>
                <a:spcPts val="2000"/>
              </a:spcBef>
              <a:spcAft>
                <a:spcPts val="0"/>
              </a:spcAft>
              <a:buSzPts val="1500"/>
              <a:buChar char="●"/>
              <a:defRPr sz="1500"/>
            </a:lvl7pPr>
            <a:lvl8pPr marL="3657600" lvl="7" indent="-323850">
              <a:spcBef>
                <a:spcPts val="2000"/>
              </a:spcBef>
              <a:spcAft>
                <a:spcPts val="0"/>
              </a:spcAft>
              <a:buSzPts val="1500"/>
              <a:buChar char="○"/>
              <a:defRPr sz="1500"/>
            </a:lvl8pPr>
            <a:lvl9pPr marL="4114800" lvl="8" indent="-323850">
              <a:spcBef>
                <a:spcPts val="2000"/>
              </a:spcBef>
              <a:spcAft>
                <a:spcPts val="2000"/>
              </a:spcAft>
              <a:buSzPts val="1500"/>
              <a:buChar char="■"/>
              <a:defRPr sz="1500"/>
            </a:lvl9pPr>
          </a:lstStyle>
          <a:p>
            <a:endParaRPr/>
          </a:p>
        </p:txBody>
      </p:sp>
      <p:sp>
        <p:nvSpPr>
          <p:cNvPr id="31" name="Google Shape;31;p7"/>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05518" y="935430"/>
            <a:ext cx="5267100" cy="8500800"/>
          </a:xfrm>
          <a:prstGeom prst="rect">
            <a:avLst/>
          </a:prstGeom>
        </p:spPr>
        <p:txBody>
          <a:bodyPr spcFirstLastPara="1" wrap="square" lIns="116050" tIns="116050" rIns="116050" bIns="116050" anchor="ctr" anchorCtr="0">
            <a:noAutofit/>
          </a:bodyPr>
          <a:lstStyle>
            <a:lvl1pPr lvl="0">
              <a:spcBef>
                <a:spcPts val="0"/>
              </a:spcBef>
              <a:spcAft>
                <a:spcPts val="0"/>
              </a:spcAft>
              <a:buSzPts val="6100"/>
              <a:buNone/>
              <a:defRPr sz="6100"/>
            </a:lvl1pPr>
            <a:lvl2pPr lvl="1">
              <a:spcBef>
                <a:spcPts val="0"/>
              </a:spcBef>
              <a:spcAft>
                <a:spcPts val="0"/>
              </a:spcAft>
              <a:buSzPts val="6100"/>
              <a:buNone/>
              <a:defRPr sz="6100"/>
            </a:lvl2pPr>
            <a:lvl3pPr lvl="2">
              <a:spcBef>
                <a:spcPts val="0"/>
              </a:spcBef>
              <a:spcAft>
                <a:spcPts val="0"/>
              </a:spcAft>
              <a:buSzPts val="6100"/>
              <a:buNone/>
              <a:defRPr sz="6100"/>
            </a:lvl3pPr>
            <a:lvl4pPr lvl="3">
              <a:spcBef>
                <a:spcPts val="0"/>
              </a:spcBef>
              <a:spcAft>
                <a:spcPts val="0"/>
              </a:spcAft>
              <a:buSzPts val="6100"/>
              <a:buNone/>
              <a:defRPr sz="6100"/>
            </a:lvl4pPr>
            <a:lvl5pPr lvl="4">
              <a:spcBef>
                <a:spcPts val="0"/>
              </a:spcBef>
              <a:spcAft>
                <a:spcPts val="0"/>
              </a:spcAft>
              <a:buSzPts val="6100"/>
              <a:buNone/>
              <a:defRPr sz="6100"/>
            </a:lvl5pPr>
            <a:lvl6pPr lvl="5">
              <a:spcBef>
                <a:spcPts val="0"/>
              </a:spcBef>
              <a:spcAft>
                <a:spcPts val="0"/>
              </a:spcAft>
              <a:buSzPts val="6100"/>
              <a:buNone/>
              <a:defRPr sz="6100"/>
            </a:lvl6pPr>
            <a:lvl7pPr lvl="6">
              <a:spcBef>
                <a:spcPts val="0"/>
              </a:spcBef>
              <a:spcAft>
                <a:spcPts val="0"/>
              </a:spcAft>
              <a:buSzPts val="6100"/>
              <a:buNone/>
              <a:defRPr sz="6100"/>
            </a:lvl7pPr>
            <a:lvl8pPr lvl="7">
              <a:spcBef>
                <a:spcPts val="0"/>
              </a:spcBef>
              <a:spcAft>
                <a:spcPts val="0"/>
              </a:spcAft>
              <a:buSzPts val="6100"/>
              <a:buNone/>
              <a:defRPr sz="6100"/>
            </a:lvl8pPr>
            <a:lvl9pPr lvl="8">
              <a:spcBef>
                <a:spcPts val="0"/>
              </a:spcBef>
              <a:spcAft>
                <a:spcPts val="0"/>
              </a:spcAft>
              <a:buSzPts val="6100"/>
              <a:buNone/>
              <a:defRPr sz="6100"/>
            </a:lvl9pPr>
          </a:lstStyle>
          <a:p>
            <a:endParaRPr/>
          </a:p>
        </p:txBody>
      </p:sp>
      <p:sp>
        <p:nvSpPr>
          <p:cNvPr id="34" name="Google Shape;34;p8"/>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3781800" y="-260"/>
            <a:ext cx="3781800" cy="10688400"/>
          </a:xfrm>
          <a:prstGeom prst="rect">
            <a:avLst/>
          </a:prstGeom>
          <a:solidFill>
            <a:schemeClr val="lt2"/>
          </a:solidFill>
          <a:ln>
            <a:noFill/>
          </a:ln>
        </p:spPr>
        <p:txBody>
          <a:bodyPr spcFirstLastPara="1" wrap="square" lIns="116050" tIns="116050" rIns="116050" bIns="116050"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19612" y="2562587"/>
            <a:ext cx="3346200" cy="3080100"/>
          </a:xfrm>
          <a:prstGeom prst="rect">
            <a:avLst/>
          </a:prstGeom>
        </p:spPr>
        <p:txBody>
          <a:bodyPr spcFirstLastPara="1" wrap="square" lIns="116050" tIns="116050" rIns="116050" bIns="116050" anchor="b" anchorCtr="0">
            <a:noAutofit/>
          </a:bodyPr>
          <a:lstStyle>
            <a:lvl1pPr lvl="0" algn="ctr">
              <a:spcBef>
                <a:spcPts val="0"/>
              </a:spcBef>
              <a:spcAft>
                <a:spcPts val="0"/>
              </a:spcAft>
              <a:buSzPts val="5300"/>
              <a:buNone/>
              <a:defRPr sz="5300"/>
            </a:lvl1pPr>
            <a:lvl2pPr lvl="1" algn="ctr">
              <a:spcBef>
                <a:spcPts val="0"/>
              </a:spcBef>
              <a:spcAft>
                <a:spcPts val="0"/>
              </a:spcAft>
              <a:buSzPts val="5300"/>
              <a:buNone/>
              <a:defRPr sz="5300"/>
            </a:lvl2pPr>
            <a:lvl3pPr lvl="2" algn="ctr">
              <a:spcBef>
                <a:spcPts val="0"/>
              </a:spcBef>
              <a:spcAft>
                <a:spcPts val="0"/>
              </a:spcAft>
              <a:buSzPts val="5300"/>
              <a:buNone/>
              <a:defRPr sz="5300"/>
            </a:lvl3pPr>
            <a:lvl4pPr lvl="3" algn="ctr">
              <a:spcBef>
                <a:spcPts val="0"/>
              </a:spcBef>
              <a:spcAft>
                <a:spcPts val="0"/>
              </a:spcAft>
              <a:buSzPts val="5300"/>
              <a:buNone/>
              <a:defRPr sz="5300"/>
            </a:lvl4pPr>
            <a:lvl5pPr lvl="4" algn="ctr">
              <a:spcBef>
                <a:spcPts val="0"/>
              </a:spcBef>
              <a:spcAft>
                <a:spcPts val="0"/>
              </a:spcAft>
              <a:buSzPts val="5300"/>
              <a:buNone/>
              <a:defRPr sz="5300"/>
            </a:lvl5pPr>
            <a:lvl6pPr lvl="5" algn="ctr">
              <a:spcBef>
                <a:spcPts val="0"/>
              </a:spcBef>
              <a:spcAft>
                <a:spcPts val="0"/>
              </a:spcAft>
              <a:buSzPts val="5300"/>
              <a:buNone/>
              <a:defRPr sz="5300"/>
            </a:lvl6pPr>
            <a:lvl7pPr lvl="6" algn="ctr">
              <a:spcBef>
                <a:spcPts val="0"/>
              </a:spcBef>
              <a:spcAft>
                <a:spcPts val="0"/>
              </a:spcAft>
              <a:buSzPts val="5300"/>
              <a:buNone/>
              <a:defRPr sz="5300"/>
            </a:lvl7pPr>
            <a:lvl8pPr lvl="7" algn="ctr">
              <a:spcBef>
                <a:spcPts val="0"/>
              </a:spcBef>
              <a:spcAft>
                <a:spcPts val="0"/>
              </a:spcAft>
              <a:buSzPts val="5300"/>
              <a:buNone/>
              <a:defRPr sz="5300"/>
            </a:lvl8pPr>
            <a:lvl9pPr lvl="8" algn="ctr">
              <a:spcBef>
                <a:spcPts val="0"/>
              </a:spcBef>
              <a:spcAft>
                <a:spcPts val="0"/>
              </a:spcAft>
              <a:buSzPts val="5300"/>
              <a:buNone/>
              <a:defRPr sz="5300"/>
            </a:lvl9pPr>
          </a:lstStyle>
          <a:p>
            <a:endParaRPr/>
          </a:p>
        </p:txBody>
      </p:sp>
      <p:sp>
        <p:nvSpPr>
          <p:cNvPr id="38" name="Google Shape;38;p9"/>
          <p:cNvSpPr txBox="1">
            <a:spLocks noGrp="1"/>
          </p:cNvSpPr>
          <p:nvPr>
            <p:ph type="subTitle" idx="1"/>
          </p:nvPr>
        </p:nvSpPr>
        <p:spPr>
          <a:xfrm>
            <a:off x="219612" y="5824903"/>
            <a:ext cx="3346200" cy="2566500"/>
          </a:xfrm>
          <a:prstGeom prst="rect">
            <a:avLst/>
          </a:prstGeom>
        </p:spPr>
        <p:txBody>
          <a:bodyPr spcFirstLastPara="1" wrap="square" lIns="116050" tIns="116050" rIns="116050" bIns="116050" anchor="t" anchorCtr="0">
            <a:noAutofit/>
          </a:bodyPr>
          <a:lstStyle>
            <a:lvl1pPr lvl="0" algn="ctr">
              <a:lnSpc>
                <a:spcPct val="100000"/>
              </a:lnSpc>
              <a:spcBef>
                <a:spcPts val="0"/>
              </a:spcBef>
              <a:spcAft>
                <a:spcPts val="0"/>
              </a:spcAft>
              <a:buSzPts val="2700"/>
              <a:buNone/>
              <a:defRPr sz="2700"/>
            </a:lvl1pPr>
            <a:lvl2pPr lvl="1" algn="ctr">
              <a:lnSpc>
                <a:spcPct val="100000"/>
              </a:lnSpc>
              <a:spcBef>
                <a:spcPts val="0"/>
              </a:spcBef>
              <a:spcAft>
                <a:spcPts val="0"/>
              </a:spcAft>
              <a:buSzPts val="2700"/>
              <a:buNone/>
              <a:defRPr sz="2700"/>
            </a:lvl2pPr>
            <a:lvl3pPr lvl="2" algn="ctr">
              <a:lnSpc>
                <a:spcPct val="100000"/>
              </a:lnSpc>
              <a:spcBef>
                <a:spcPts val="0"/>
              </a:spcBef>
              <a:spcAft>
                <a:spcPts val="0"/>
              </a:spcAft>
              <a:buSzPts val="2700"/>
              <a:buNone/>
              <a:defRPr sz="2700"/>
            </a:lvl3pPr>
            <a:lvl4pPr lvl="3" algn="ctr">
              <a:lnSpc>
                <a:spcPct val="100000"/>
              </a:lnSpc>
              <a:spcBef>
                <a:spcPts val="0"/>
              </a:spcBef>
              <a:spcAft>
                <a:spcPts val="0"/>
              </a:spcAft>
              <a:buSzPts val="2700"/>
              <a:buNone/>
              <a:defRPr sz="2700"/>
            </a:lvl4pPr>
            <a:lvl5pPr lvl="4" algn="ctr">
              <a:lnSpc>
                <a:spcPct val="100000"/>
              </a:lnSpc>
              <a:spcBef>
                <a:spcPts val="0"/>
              </a:spcBef>
              <a:spcAft>
                <a:spcPts val="0"/>
              </a:spcAft>
              <a:buSzPts val="2700"/>
              <a:buNone/>
              <a:defRPr sz="2700"/>
            </a:lvl5pPr>
            <a:lvl6pPr lvl="5" algn="ctr">
              <a:lnSpc>
                <a:spcPct val="100000"/>
              </a:lnSpc>
              <a:spcBef>
                <a:spcPts val="0"/>
              </a:spcBef>
              <a:spcAft>
                <a:spcPts val="0"/>
              </a:spcAft>
              <a:buSzPts val="2700"/>
              <a:buNone/>
              <a:defRPr sz="2700"/>
            </a:lvl6pPr>
            <a:lvl7pPr lvl="6" algn="ctr">
              <a:lnSpc>
                <a:spcPct val="100000"/>
              </a:lnSpc>
              <a:spcBef>
                <a:spcPts val="0"/>
              </a:spcBef>
              <a:spcAft>
                <a:spcPts val="0"/>
              </a:spcAft>
              <a:buSzPts val="2700"/>
              <a:buNone/>
              <a:defRPr sz="2700"/>
            </a:lvl7pPr>
            <a:lvl8pPr lvl="7" algn="ctr">
              <a:lnSpc>
                <a:spcPct val="100000"/>
              </a:lnSpc>
              <a:spcBef>
                <a:spcPts val="0"/>
              </a:spcBef>
              <a:spcAft>
                <a:spcPts val="0"/>
              </a:spcAft>
              <a:buSzPts val="2700"/>
              <a:buNone/>
              <a:defRPr sz="2700"/>
            </a:lvl8pPr>
            <a:lvl9pPr lvl="8" algn="ctr">
              <a:lnSpc>
                <a:spcPct val="100000"/>
              </a:lnSpc>
              <a:spcBef>
                <a:spcPts val="0"/>
              </a:spcBef>
              <a:spcAft>
                <a:spcPts val="0"/>
              </a:spcAft>
              <a:buSzPts val="2700"/>
              <a:buNone/>
              <a:defRPr sz="2700"/>
            </a:lvl9pPr>
          </a:lstStyle>
          <a:p>
            <a:endParaRPr/>
          </a:p>
        </p:txBody>
      </p:sp>
      <p:sp>
        <p:nvSpPr>
          <p:cNvPr id="39" name="Google Shape;39;p9"/>
          <p:cNvSpPr txBox="1">
            <a:spLocks noGrp="1"/>
          </p:cNvSpPr>
          <p:nvPr>
            <p:ph type="body" idx="2"/>
          </p:nvPr>
        </p:nvSpPr>
        <p:spPr>
          <a:xfrm>
            <a:off x="4085783" y="1504657"/>
            <a:ext cx="3173700" cy="7678800"/>
          </a:xfrm>
          <a:prstGeom prst="rect">
            <a:avLst/>
          </a:prstGeom>
        </p:spPr>
        <p:txBody>
          <a:bodyPr spcFirstLastPara="1" wrap="square" lIns="116050" tIns="116050" rIns="116050" bIns="116050" anchor="ctr" anchorCtr="0">
            <a:noAutofit/>
          </a:bodyPr>
          <a:lstStyle>
            <a:lvl1pPr marL="457200" lvl="0" indent="-374650">
              <a:spcBef>
                <a:spcPts val="0"/>
              </a:spcBef>
              <a:spcAft>
                <a:spcPts val="0"/>
              </a:spcAft>
              <a:buSzPts val="2300"/>
              <a:buChar char="●"/>
              <a:defRPr/>
            </a:lvl1pPr>
            <a:lvl2pPr marL="914400" lvl="1" indent="-342900">
              <a:spcBef>
                <a:spcPts val="2000"/>
              </a:spcBef>
              <a:spcAft>
                <a:spcPts val="0"/>
              </a:spcAft>
              <a:buSzPts val="1800"/>
              <a:buChar char="○"/>
              <a:defRPr/>
            </a:lvl2pPr>
            <a:lvl3pPr marL="1371600" lvl="2" indent="-342900">
              <a:spcBef>
                <a:spcPts val="2000"/>
              </a:spcBef>
              <a:spcAft>
                <a:spcPts val="0"/>
              </a:spcAft>
              <a:buSzPts val="1800"/>
              <a:buChar char="■"/>
              <a:defRPr/>
            </a:lvl3pPr>
            <a:lvl4pPr marL="1828800" lvl="3" indent="-342900">
              <a:spcBef>
                <a:spcPts val="2000"/>
              </a:spcBef>
              <a:spcAft>
                <a:spcPts val="0"/>
              </a:spcAft>
              <a:buSzPts val="1800"/>
              <a:buChar char="●"/>
              <a:defRPr/>
            </a:lvl4pPr>
            <a:lvl5pPr marL="2286000" lvl="4" indent="-342900">
              <a:spcBef>
                <a:spcPts val="2000"/>
              </a:spcBef>
              <a:spcAft>
                <a:spcPts val="0"/>
              </a:spcAft>
              <a:buSzPts val="1800"/>
              <a:buChar char="○"/>
              <a:defRPr/>
            </a:lvl5pPr>
            <a:lvl6pPr marL="2743200" lvl="5" indent="-342900">
              <a:spcBef>
                <a:spcPts val="2000"/>
              </a:spcBef>
              <a:spcAft>
                <a:spcPts val="0"/>
              </a:spcAft>
              <a:buSzPts val="1800"/>
              <a:buChar char="■"/>
              <a:defRPr/>
            </a:lvl6pPr>
            <a:lvl7pPr marL="3200400" lvl="6" indent="-342900">
              <a:spcBef>
                <a:spcPts val="2000"/>
              </a:spcBef>
              <a:spcAft>
                <a:spcPts val="0"/>
              </a:spcAft>
              <a:buSzPts val="1800"/>
              <a:buChar char="●"/>
              <a:defRPr/>
            </a:lvl7pPr>
            <a:lvl8pPr marL="3657600" lvl="7" indent="-342900">
              <a:spcBef>
                <a:spcPts val="2000"/>
              </a:spcBef>
              <a:spcAft>
                <a:spcPts val="0"/>
              </a:spcAft>
              <a:buSzPts val="1800"/>
              <a:buChar char="○"/>
              <a:defRPr/>
            </a:lvl8pPr>
            <a:lvl9pPr marL="4114800" lvl="8" indent="-342900">
              <a:spcBef>
                <a:spcPts val="2000"/>
              </a:spcBef>
              <a:spcAft>
                <a:spcPts val="2000"/>
              </a:spcAft>
              <a:buSzPts val="1800"/>
              <a:buChar char="■"/>
              <a:defRPr/>
            </a:lvl9pPr>
          </a:lstStyle>
          <a:p>
            <a:endParaRPr/>
          </a:p>
        </p:txBody>
      </p:sp>
      <p:sp>
        <p:nvSpPr>
          <p:cNvPr id="40" name="Google Shape;40;p9"/>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257827" y="8791305"/>
            <a:ext cx="4962000" cy="1257300"/>
          </a:xfrm>
          <a:prstGeom prst="rect">
            <a:avLst/>
          </a:prstGeom>
        </p:spPr>
        <p:txBody>
          <a:bodyPr spcFirstLastPara="1" wrap="square" lIns="116050" tIns="116050" rIns="116050" bIns="116050" anchor="ctr" anchorCtr="0">
            <a:noAutofit/>
          </a:bodyPr>
          <a:lstStyle>
            <a:lvl1pPr marL="457200" lvl="0" indent="-228600">
              <a:lnSpc>
                <a:spcPct val="100000"/>
              </a:lnSpc>
              <a:spcBef>
                <a:spcPts val="0"/>
              </a:spcBef>
              <a:spcAft>
                <a:spcPts val="0"/>
              </a:spcAft>
              <a:buSzPts val="2300"/>
              <a:buNone/>
              <a:defRPr/>
            </a:lvl1pPr>
          </a:lstStyle>
          <a:p>
            <a:endParaRPr/>
          </a:p>
        </p:txBody>
      </p:sp>
      <p:sp>
        <p:nvSpPr>
          <p:cNvPr id="43" name="Google Shape;43;p10"/>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257827" y="2298572"/>
            <a:ext cx="7047900" cy="4080300"/>
          </a:xfrm>
          <a:prstGeom prst="rect">
            <a:avLst/>
          </a:prstGeom>
        </p:spPr>
        <p:txBody>
          <a:bodyPr spcFirstLastPara="1" wrap="square" lIns="116050" tIns="116050" rIns="116050" bIns="116050" anchor="b" anchorCtr="0">
            <a:noAutofit/>
          </a:bodyPr>
          <a:lstStyle>
            <a:lvl1pPr lvl="0" algn="ctr">
              <a:spcBef>
                <a:spcPts val="0"/>
              </a:spcBef>
              <a:spcAft>
                <a:spcPts val="0"/>
              </a:spcAft>
              <a:buSzPts val="15200"/>
              <a:buNone/>
              <a:defRPr sz="15200"/>
            </a:lvl1pPr>
            <a:lvl2pPr lvl="1" algn="ctr">
              <a:spcBef>
                <a:spcPts val="0"/>
              </a:spcBef>
              <a:spcAft>
                <a:spcPts val="0"/>
              </a:spcAft>
              <a:buSzPts val="15200"/>
              <a:buNone/>
              <a:defRPr sz="15200"/>
            </a:lvl2pPr>
            <a:lvl3pPr lvl="2" algn="ctr">
              <a:spcBef>
                <a:spcPts val="0"/>
              </a:spcBef>
              <a:spcAft>
                <a:spcPts val="0"/>
              </a:spcAft>
              <a:buSzPts val="15200"/>
              <a:buNone/>
              <a:defRPr sz="15200"/>
            </a:lvl3pPr>
            <a:lvl4pPr lvl="3" algn="ctr">
              <a:spcBef>
                <a:spcPts val="0"/>
              </a:spcBef>
              <a:spcAft>
                <a:spcPts val="0"/>
              </a:spcAft>
              <a:buSzPts val="15200"/>
              <a:buNone/>
              <a:defRPr sz="15200"/>
            </a:lvl4pPr>
            <a:lvl5pPr lvl="4" algn="ctr">
              <a:spcBef>
                <a:spcPts val="0"/>
              </a:spcBef>
              <a:spcAft>
                <a:spcPts val="0"/>
              </a:spcAft>
              <a:buSzPts val="15200"/>
              <a:buNone/>
              <a:defRPr sz="15200"/>
            </a:lvl5pPr>
            <a:lvl6pPr lvl="5" algn="ctr">
              <a:spcBef>
                <a:spcPts val="0"/>
              </a:spcBef>
              <a:spcAft>
                <a:spcPts val="0"/>
              </a:spcAft>
              <a:buSzPts val="15200"/>
              <a:buNone/>
              <a:defRPr sz="15200"/>
            </a:lvl6pPr>
            <a:lvl7pPr lvl="6" algn="ctr">
              <a:spcBef>
                <a:spcPts val="0"/>
              </a:spcBef>
              <a:spcAft>
                <a:spcPts val="0"/>
              </a:spcAft>
              <a:buSzPts val="15200"/>
              <a:buNone/>
              <a:defRPr sz="15200"/>
            </a:lvl7pPr>
            <a:lvl8pPr lvl="7" algn="ctr">
              <a:spcBef>
                <a:spcPts val="0"/>
              </a:spcBef>
              <a:spcAft>
                <a:spcPts val="0"/>
              </a:spcAft>
              <a:buSzPts val="15200"/>
              <a:buNone/>
              <a:defRPr sz="15200"/>
            </a:lvl8pPr>
            <a:lvl9pPr lvl="8" algn="ctr">
              <a:spcBef>
                <a:spcPts val="0"/>
              </a:spcBef>
              <a:spcAft>
                <a:spcPts val="0"/>
              </a:spcAft>
              <a:buSzPts val="15200"/>
              <a:buNone/>
              <a:defRPr sz="15200"/>
            </a:lvl9pPr>
          </a:lstStyle>
          <a:p>
            <a:r>
              <a:t>xx%</a:t>
            </a:r>
          </a:p>
        </p:txBody>
      </p:sp>
      <p:sp>
        <p:nvSpPr>
          <p:cNvPr id="46" name="Google Shape;46;p11"/>
          <p:cNvSpPr txBox="1">
            <a:spLocks noGrp="1"/>
          </p:cNvSpPr>
          <p:nvPr>
            <p:ph type="body" idx="1"/>
          </p:nvPr>
        </p:nvSpPr>
        <p:spPr>
          <a:xfrm>
            <a:off x="257827" y="6550450"/>
            <a:ext cx="7047900" cy="2703300"/>
          </a:xfrm>
          <a:prstGeom prst="rect">
            <a:avLst/>
          </a:prstGeom>
        </p:spPr>
        <p:txBody>
          <a:bodyPr spcFirstLastPara="1" wrap="square" lIns="116050" tIns="116050" rIns="116050" bIns="116050" anchor="t" anchorCtr="0">
            <a:noAutofit/>
          </a:bodyPr>
          <a:lstStyle>
            <a:lvl1pPr marL="457200" lvl="0" indent="-374650" algn="ctr">
              <a:spcBef>
                <a:spcPts val="0"/>
              </a:spcBef>
              <a:spcAft>
                <a:spcPts val="0"/>
              </a:spcAft>
              <a:buSzPts val="2300"/>
              <a:buChar char="●"/>
              <a:defRPr/>
            </a:lvl1pPr>
            <a:lvl2pPr marL="914400" lvl="1" indent="-342900" algn="ctr">
              <a:spcBef>
                <a:spcPts val="2000"/>
              </a:spcBef>
              <a:spcAft>
                <a:spcPts val="0"/>
              </a:spcAft>
              <a:buSzPts val="1800"/>
              <a:buChar char="○"/>
              <a:defRPr/>
            </a:lvl2pPr>
            <a:lvl3pPr marL="1371600" lvl="2" indent="-342900" algn="ctr">
              <a:spcBef>
                <a:spcPts val="2000"/>
              </a:spcBef>
              <a:spcAft>
                <a:spcPts val="0"/>
              </a:spcAft>
              <a:buSzPts val="1800"/>
              <a:buChar char="■"/>
              <a:defRPr/>
            </a:lvl3pPr>
            <a:lvl4pPr marL="1828800" lvl="3" indent="-342900" algn="ctr">
              <a:spcBef>
                <a:spcPts val="2000"/>
              </a:spcBef>
              <a:spcAft>
                <a:spcPts val="0"/>
              </a:spcAft>
              <a:buSzPts val="1800"/>
              <a:buChar char="●"/>
              <a:defRPr/>
            </a:lvl4pPr>
            <a:lvl5pPr marL="2286000" lvl="4" indent="-342900" algn="ctr">
              <a:spcBef>
                <a:spcPts val="2000"/>
              </a:spcBef>
              <a:spcAft>
                <a:spcPts val="0"/>
              </a:spcAft>
              <a:buSzPts val="1800"/>
              <a:buChar char="○"/>
              <a:defRPr/>
            </a:lvl5pPr>
            <a:lvl6pPr marL="2743200" lvl="5" indent="-342900" algn="ctr">
              <a:spcBef>
                <a:spcPts val="2000"/>
              </a:spcBef>
              <a:spcAft>
                <a:spcPts val="0"/>
              </a:spcAft>
              <a:buSzPts val="1800"/>
              <a:buChar char="■"/>
              <a:defRPr/>
            </a:lvl6pPr>
            <a:lvl7pPr marL="3200400" lvl="6" indent="-342900" algn="ctr">
              <a:spcBef>
                <a:spcPts val="2000"/>
              </a:spcBef>
              <a:spcAft>
                <a:spcPts val="0"/>
              </a:spcAft>
              <a:buSzPts val="1800"/>
              <a:buChar char="●"/>
              <a:defRPr/>
            </a:lvl7pPr>
            <a:lvl8pPr marL="3657600" lvl="7" indent="-342900" algn="ctr">
              <a:spcBef>
                <a:spcPts val="2000"/>
              </a:spcBef>
              <a:spcAft>
                <a:spcPts val="0"/>
              </a:spcAft>
              <a:buSzPts val="1800"/>
              <a:buChar char="○"/>
              <a:defRPr/>
            </a:lvl8pPr>
            <a:lvl9pPr marL="4114800" lvl="8" indent="-342900" algn="ctr">
              <a:spcBef>
                <a:spcPts val="2000"/>
              </a:spcBef>
              <a:spcAft>
                <a:spcPts val="2000"/>
              </a:spcAft>
              <a:buSzPts val="1800"/>
              <a:buChar char="■"/>
              <a:defRPr/>
            </a:lvl9pPr>
          </a:lstStyle>
          <a:p>
            <a:endParaRPr/>
          </a:p>
        </p:txBody>
      </p:sp>
      <p:sp>
        <p:nvSpPr>
          <p:cNvPr id="47" name="Google Shape;47;p11"/>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7008124" y="9690352"/>
            <a:ext cx="453900" cy="8178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257827" y="924780"/>
            <a:ext cx="7047900" cy="1190100"/>
          </a:xfrm>
          <a:prstGeom prst="rect">
            <a:avLst/>
          </a:prstGeom>
          <a:noFill/>
          <a:ln>
            <a:noFill/>
          </a:ln>
        </p:spPr>
        <p:txBody>
          <a:bodyPr spcFirstLastPara="1" wrap="square" lIns="116050" tIns="116050" rIns="116050" bIns="116050" anchor="t" anchorCtr="0">
            <a:noAutofit/>
          </a:bodyPr>
          <a:lstStyle>
            <a:lvl1pPr lvl="0">
              <a:spcBef>
                <a:spcPts val="0"/>
              </a:spcBef>
              <a:spcAft>
                <a:spcPts val="0"/>
              </a:spcAft>
              <a:buClr>
                <a:schemeClr val="dk1"/>
              </a:buClr>
              <a:buSzPts val="3600"/>
              <a:buNone/>
              <a:defRPr sz="3600">
                <a:solidFill>
                  <a:schemeClr val="dk1"/>
                </a:solidFill>
              </a:defRPr>
            </a:lvl1pPr>
            <a:lvl2pPr lvl="1">
              <a:spcBef>
                <a:spcPts val="0"/>
              </a:spcBef>
              <a:spcAft>
                <a:spcPts val="0"/>
              </a:spcAft>
              <a:buClr>
                <a:schemeClr val="dk1"/>
              </a:buClr>
              <a:buSzPts val="3600"/>
              <a:buNone/>
              <a:defRPr sz="3600">
                <a:solidFill>
                  <a:schemeClr val="dk1"/>
                </a:solidFill>
              </a:defRPr>
            </a:lvl2pPr>
            <a:lvl3pPr lvl="2">
              <a:spcBef>
                <a:spcPts val="0"/>
              </a:spcBef>
              <a:spcAft>
                <a:spcPts val="0"/>
              </a:spcAft>
              <a:buClr>
                <a:schemeClr val="dk1"/>
              </a:buClr>
              <a:buSzPts val="3600"/>
              <a:buNone/>
              <a:defRPr sz="3600">
                <a:solidFill>
                  <a:schemeClr val="dk1"/>
                </a:solidFill>
              </a:defRPr>
            </a:lvl3pPr>
            <a:lvl4pPr lvl="3">
              <a:spcBef>
                <a:spcPts val="0"/>
              </a:spcBef>
              <a:spcAft>
                <a:spcPts val="0"/>
              </a:spcAft>
              <a:buClr>
                <a:schemeClr val="dk1"/>
              </a:buClr>
              <a:buSzPts val="3600"/>
              <a:buNone/>
              <a:defRPr sz="3600">
                <a:solidFill>
                  <a:schemeClr val="dk1"/>
                </a:solidFill>
              </a:defRPr>
            </a:lvl4pPr>
            <a:lvl5pPr lvl="4">
              <a:spcBef>
                <a:spcPts val="0"/>
              </a:spcBef>
              <a:spcAft>
                <a:spcPts val="0"/>
              </a:spcAft>
              <a:buClr>
                <a:schemeClr val="dk1"/>
              </a:buClr>
              <a:buSzPts val="3600"/>
              <a:buNone/>
              <a:defRPr sz="3600">
                <a:solidFill>
                  <a:schemeClr val="dk1"/>
                </a:solidFill>
              </a:defRPr>
            </a:lvl5pPr>
            <a:lvl6pPr lvl="5">
              <a:spcBef>
                <a:spcPts val="0"/>
              </a:spcBef>
              <a:spcAft>
                <a:spcPts val="0"/>
              </a:spcAft>
              <a:buClr>
                <a:schemeClr val="dk1"/>
              </a:buClr>
              <a:buSzPts val="3600"/>
              <a:buNone/>
              <a:defRPr sz="3600">
                <a:solidFill>
                  <a:schemeClr val="dk1"/>
                </a:solidFill>
              </a:defRPr>
            </a:lvl6pPr>
            <a:lvl7pPr lvl="6">
              <a:spcBef>
                <a:spcPts val="0"/>
              </a:spcBef>
              <a:spcAft>
                <a:spcPts val="0"/>
              </a:spcAft>
              <a:buClr>
                <a:schemeClr val="dk1"/>
              </a:buClr>
              <a:buSzPts val="3600"/>
              <a:buNone/>
              <a:defRPr sz="3600">
                <a:solidFill>
                  <a:schemeClr val="dk1"/>
                </a:solidFill>
              </a:defRPr>
            </a:lvl7pPr>
            <a:lvl8pPr lvl="7">
              <a:spcBef>
                <a:spcPts val="0"/>
              </a:spcBef>
              <a:spcAft>
                <a:spcPts val="0"/>
              </a:spcAft>
              <a:buClr>
                <a:schemeClr val="dk1"/>
              </a:buClr>
              <a:buSzPts val="3600"/>
              <a:buNone/>
              <a:defRPr sz="3600">
                <a:solidFill>
                  <a:schemeClr val="dk1"/>
                </a:solidFill>
              </a:defRPr>
            </a:lvl8pPr>
            <a:lvl9pPr lvl="8">
              <a:spcBef>
                <a:spcPts val="0"/>
              </a:spcBef>
              <a:spcAft>
                <a:spcPts val="0"/>
              </a:spcAft>
              <a:buClr>
                <a:schemeClr val="dk1"/>
              </a:buClr>
              <a:buSzPts val="3600"/>
              <a:buNone/>
              <a:defRPr sz="3600">
                <a:solidFill>
                  <a:schemeClr val="dk1"/>
                </a:solidFill>
              </a:defRPr>
            </a:lvl9pPr>
          </a:lstStyle>
          <a:p>
            <a:endParaRPr/>
          </a:p>
        </p:txBody>
      </p:sp>
      <p:sp>
        <p:nvSpPr>
          <p:cNvPr id="7" name="Google Shape;7;p1"/>
          <p:cNvSpPr txBox="1">
            <a:spLocks noGrp="1"/>
          </p:cNvSpPr>
          <p:nvPr>
            <p:ph type="body" idx="1"/>
          </p:nvPr>
        </p:nvSpPr>
        <p:spPr>
          <a:xfrm>
            <a:off x="257827" y="2394889"/>
            <a:ext cx="7047900" cy="7099500"/>
          </a:xfrm>
          <a:prstGeom prst="rect">
            <a:avLst/>
          </a:prstGeom>
          <a:noFill/>
          <a:ln>
            <a:noFill/>
          </a:ln>
        </p:spPr>
        <p:txBody>
          <a:bodyPr spcFirstLastPara="1" wrap="square" lIns="116050" tIns="116050" rIns="116050" bIns="116050" anchor="t" anchorCtr="0">
            <a:noAutofit/>
          </a:bodyPr>
          <a:lstStyle>
            <a:lvl1pPr marL="457200" lvl="0" indent="-374650">
              <a:lnSpc>
                <a:spcPct val="115000"/>
              </a:lnSpc>
              <a:spcBef>
                <a:spcPts val="0"/>
              </a:spcBef>
              <a:spcAft>
                <a:spcPts val="0"/>
              </a:spcAft>
              <a:buClr>
                <a:schemeClr val="dk2"/>
              </a:buClr>
              <a:buSzPts val="2300"/>
              <a:buChar char="●"/>
              <a:defRPr sz="2300">
                <a:solidFill>
                  <a:schemeClr val="dk2"/>
                </a:solidFill>
              </a:defRPr>
            </a:lvl1pPr>
            <a:lvl2pPr marL="914400" lvl="1" indent="-342900">
              <a:lnSpc>
                <a:spcPct val="115000"/>
              </a:lnSpc>
              <a:spcBef>
                <a:spcPts val="2000"/>
              </a:spcBef>
              <a:spcAft>
                <a:spcPts val="0"/>
              </a:spcAft>
              <a:buClr>
                <a:schemeClr val="dk2"/>
              </a:buClr>
              <a:buSzPts val="1800"/>
              <a:buChar char="○"/>
              <a:defRPr sz="1800">
                <a:solidFill>
                  <a:schemeClr val="dk2"/>
                </a:solidFill>
              </a:defRPr>
            </a:lvl2pPr>
            <a:lvl3pPr marL="1371600" lvl="2" indent="-342900">
              <a:lnSpc>
                <a:spcPct val="115000"/>
              </a:lnSpc>
              <a:spcBef>
                <a:spcPts val="2000"/>
              </a:spcBef>
              <a:spcAft>
                <a:spcPts val="0"/>
              </a:spcAft>
              <a:buClr>
                <a:schemeClr val="dk2"/>
              </a:buClr>
              <a:buSzPts val="1800"/>
              <a:buChar char="■"/>
              <a:defRPr sz="1800">
                <a:solidFill>
                  <a:schemeClr val="dk2"/>
                </a:solidFill>
              </a:defRPr>
            </a:lvl3pPr>
            <a:lvl4pPr marL="1828800" lvl="3" indent="-342900">
              <a:lnSpc>
                <a:spcPct val="115000"/>
              </a:lnSpc>
              <a:spcBef>
                <a:spcPts val="2000"/>
              </a:spcBef>
              <a:spcAft>
                <a:spcPts val="0"/>
              </a:spcAft>
              <a:buClr>
                <a:schemeClr val="dk2"/>
              </a:buClr>
              <a:buSzPts val="1800"/>
              <a:buChar char="●"/>
              <a:defRPr sz="1800">
                <a:solidFill>
                  <a:schemeClr val="dk2"/>
                </a:solidFill>
              </a:defRPr>
            </a:lvl4pPr>
            <a:lvl5pPr marL="2286000" lvl="4" indent="-342900">
              <a:lnSpc>
                <a:spcPct val="115000"/>
              </a:lnSpc>
              <a:spcBef>
                <a:spcPts val="2000"/>
              </a:spcBef>
              <a:spcAft>
                <a:spcPts val="0"/>
              </a:spcAft>
              <a:buClr>
                <a:schemeClr val="dk2"/>
              </a:buClr>
              <a:buSzPts val="1800"/>
              <a:buChar char="○"/>
              <a:defRPr sz="1800">
                <a:solidFill>
                  <a:schemeClr val="dk2"/>
                </a:solidFill>
              </a:defRPr>
            </a:lvl5pPr>
            <a:lvl6pPr marL="2743200" lvl="5" indent="-342900">
              <a:lnSpc>
                <a:spcPct val="115000"/>
              </a:lnSpc>
              <a:spcBef>
                <a:spcPts val="2000"/>
              </a:spcBef>
              <a:spcAft>
                <a:spcPts val="0"/>
              </a:spcAft>
              <a:buClr>
                <a:schemeClr val="dk2"/>
              </a:buClr>
              <a:buSzPts val="1800"/>
              <a:buChar char="■"/>
              <a:defRPr sz="1800">
                <a:solidFill>
                  <a:schemeClr val="dk2"/>
                </a:solidFill>
              </a:defRPr>
            </a:lvl6pPr>
            <a:lvl7pPr marL="3200400" lvl="6" indent="-342900">
              <a:lnSpc>
                <a:spcPct val="115000"/>
              </a:lnSpc>
              <a:spcBef>
                <a:spcPts val="2000"/>
              </a:spcBef>
              <a:spcAft>
                <a:spcPts val="0"/>
              </a:spcAft>
              <a:buClr>
                <a:schemeClr val="dk2"/>
              </a:buClr>
              <a:buSzPts val="1800"/>
              <a:buChar char="●"/>
              <a:defRPr sz="1800">
                <a:solidFill>
                  <a:schemeClr val="dk2"/>
                </a:solidFill>
              </a:defRPr>
            </a:lvl7pPr>
            <a:lvl8pPr marL="3657600" lvl="7" indent="-342900">
              <a:lnSpc>
                <a:spcPct val="115000"/>
              </a:lnSpc>
              <a:spcBef>
                <a:spcPts val="2000"/>
              </a:spcBef>
              <a:spcAft>
                <a:spcPts val="0"/>
              </a:spcAft>
              <a:buClr>
                <a:schemeClr val="dk2"/>
              </a:buClr>
              <a:buSzPts val="1800"/>
              <a:buChar char="○"/>
              <a:defRPr sz="1800">
                <a:solidFill>
                  <a:schemeClr val="dk2"/>
                </a:solidFill>
              </a:defRPr>
            </a:lvl8pPr>
            <a:lvl9pPr marL="4114800" lvl="8" indent="-342900">
              <a:lnSpc>
                <a:spcPct val="115000"/>
              </a:lnSpc>
              <a:spcBef>
                <a:spcPts val="2000"/>
              </a:spcBef>
              <a:spcAft>
                <a:spcPts val="2000"/>
              </a:spcAft>
              <a:buClr>
                <a:schemeClr val="dk2"/>
              </a:buClr>
              <a:buSzPts val="1800"/>
              <a:buChar char="■"/>
              <a:defRPr sz="1800">
                <a:solidFill>
                  <a:schemeClr val="dk2"/>
                </a:solidFill>
              </a:defRPr>
            </a:lvl9pPr>
          </a:lstStyle>
          <a:p>
            <a:endParaRPr/>
          </a:p>
        </p:txBody>
      </p:sp>
      <p:sp>
        <p:nvSpPr>
          <p:cNvPr id="8" name="Google Shape;8;p1"/>
          <p:cNvSpPr txBox="1">
            <a:spLocks noGrp="1"/>
          </p:cNvSpPr>
          <p:nvPr>
            <p:ph type="sldNum" idx="12"/>
          </p:nvPr>
        </p:nvSpPr>
        <p:spPr>
          <a:xfrm>
            <a:off x="7008124" y="9690352"/>
            <a:ext cx="453900" cy="817800"/>
          </a:xfrm>
          <a:prstGeom prst="rect">
            <a:avLst/>
          </a:prstGeom>
          <a:noFill/>
          <a:ln>
            <a:noFill/>
          </a:ln>
        </p:spPr>
        <p:txBody>
          <a:bodyPr spcFirstLastPara="1" wrap="square" lIns="116050" tIns="116050" rIns="116050" bIns="116050" anchor="ctr" anchorCtr="0">
            <a:no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3.xml"/><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75"/>
        <p:cNvGrpSpPr/>
        <p:nvPr/>
      </p:nvGrpSpPr>
      <p:grpSpPr>
        <a:xfrm>
          <a:off x="0" y="0"/>
          <a:ext cx="0" cy="0"/>
          <a:chOff x="0" y="0"/>
          <a:chExt cx="0" cy="0"/>
        </a:xfrm>
      </p:grpSpPr>
      <p:sp>
        <p:nvSpPr>
          <p:cNvPr id="76" name="Google Shape;76;p14"/>
          <p:cNvSpPr/>
          <p:nvPr/>
        </p:nvSpPr>
        <p:spPr>
          <a:xfrm>
            <a:off x="4772025" y="2394900"/>
            <a:ext cx="2522400" cy="5910481"/>
          </a:xfrm>
          <a:prstGeom prst="roundRect">
            <a:avLst>
              <a:gd name="adj" fmla="val 4054"/>
            </a:avLst>
          </a:prstGeom>
          <a:solidFill>
            <a:schemeClr val="lt1"/>
          </a:solidFill>
          <a:ln w="28575" cap="flat" cmpd="sng">
            <a:solidFill>
              <a:schemeClr val="accent4">
                <a:lumMod val="75000"/>
              </a:schemeClr>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sz="1200" dirty="0">
              <a:latin typeface="Comic Sans MS"/>
            </a:endParaRPr>
          </a:p>
          <a:p>
            <a:r>
              <a:rPr lang="en-GB" sz="1200" b="1" dirty="0">
                <a:latin typeface="Comic Sans MS"/>
              </a:rPr>
              <a:t>PE:</a:t>
            </a:r>
            <a:br>
              <a:rPr lang="en-GB" sz="1200" dirty="0">
                <a:latin typeface="Comic Sans MS"/>
              </a:rPr>
            </a:br>
            <a:r>
              <a:rPr lang="en-GB" sz="1200" dirty="0">
                <a:latin typeface="Comic Sans MS"/>
              </a:rPr>
              <a:t>PE takes place on </a:t>
            </a:r>
            <a:r>
              <a:rPr lang="en-GB" sz="1200" b="1" dirty="0">
                <a:latin typeface="Comic Sans MS"/>
              </a:rPr>
              <a:t>Mondays</a:t>
            </a:r>
            <a:r>
              <a:rPr lang="en-GB" sz="1200" dirty="0">
                <a:latin typeface="Comic Sans MS"/>
              </a:rPr>
              <a:t> and </a:t>
            </a:r>
            <a:r>
              <a:rPr lang="en-GB" sz="1200" b="1" dirty="0">
                <a:latin typeface="Comic Sans MS"/>
              </a:rPr>
              <a:t>Fridays</a:t>
            </a:r>
            <a:r>
              <a:rPr lang="en-GB" sz="1200" dirty="0">
                <a:latin typeface="Comic Sans MS"/>
              </a:rPr>
              <a:t>. Please ensure earrings are either removed or securely taped on these days and long hair is tied up.</a:t>
            </a:r>
            <a:endParaRPr lang="en-GB" dirty="0">
              <a:latin typeface="Comic Sans MS"/>
            </a:endParaRPr>
          </a:p>
          <a:p>
            <a:endParaRPr lang="en-GB" sz="1200" dirty="0">
              <a:latin typeface="Comic Sans MS"/>
            </a:endParaRPr>
          </a:p>
          <a:p>
            <a:r>
              <a:rPr lang="en-GB" sz="1200" b="1" dirty="0">
                <a:latin typeface="Comic Sans MS"/>
              </a:rPr>
              <a:t>Homework:</a:t>
            </a:r>
            <a:br>
              <a:rPr lang="en-GB" sz="1200" dirty="0">
                <a:latin typeface="Comic Sans MS"/>
              </a:rPr>
            </a:br>
            <a:r>
              <a:rPr lang="en-GB" sz="1200" dirty="0">
                <a:latin typeface="Comic Sans MS"/>
              </a:rPr>
              <a:t>Homework will be set on </a:t>
            </a:r>
            <a:r>
              <a:rPr lang="en-GB" sz="1200" b="1" dirty="0">
                <a:latin typeface="Comic Sans MS"/>
              </a:rPr>
              <a:t>Friday</a:t>
            </a:r>
            <a:r>
              <a:rPr lang="en-GB" sz="1200" dirty="0">
                <a:latin typeface="Comic Sans MS"/>
              </a:rPr>
              <a:t> and should be returned by </a:t>
            </a:r>
            <a:r>
              <a:rPr lang="en-GB" sz="1200" b="1" dirty="0">
                <a:latin typeface="Comic Sans MS"/>
              </a:rPr>
              <a:t>Wednesday</a:t>
            </a:r>
            <a:r>
              <a:rPr lang="en-GB" sz="1200" dirty="0">
                <a:latin typeface="Comic Sans MS"/>
              </a:rPr>
              <a:t>. Children will receive one piece of Maths and one piece of English to help consolidate their learning in school.</a:t>
            </a:r>
            <a:endParaRPr lang="en-GB" dirty="0">
              <a:latin typeface="Comic Sans MS"/>
            </a:endParaRPr>
          </a:p>
          <a:p>
            <a:endParaRPr lang="en-GB" sz="1200" dirty="0">
              <a:latin typeface="Comic Sans MS"/>
            </a:endParaRPr>
          </a:p>
          <a:p>
            <a:r>
              <a:rPr lang="en-GB" sz="1200" b="1" dirty="0">
                <a:latin typeface="Comic Sans MS"/>
              </a:rPr>
              <a:t>Reading Books:</a:t>
            </a:r>
            <a:br>
              <a:rPr lang="en-GB" sz="1200" dirty="0">
                <a:latin typeface="Comic Sans MS"/>
              </a:rPr>
            </a:br>
            <a:r>
              <a:rPr lang="en-GB" sz="1200" dirty="0">
                <a:latin typeface="Comic Sans MS"/>
              </a:rPr>
              <a:t>Reading books are changed every </a:t>
            </a:r>
            <a:r>
              <a:rPr lang="en-GB" sz="1200" b="1">
                <a:latin typeface="Comic Sans MS"/>
              </a:rPr>
              <a:t>Friday or as required</a:t>
            </a:r>
            <a:r>
              <a:rPr lang="en-GB" sz="1200" dirty="0">
                <a:latin typeface="Comic Sans MS"/>
              </a:rPr>
              <a:t>. Please ensure they are brought into school daily.</a:t>
            </a:r>
            <a:endParaRPr lang="en-GB" dirty="0">
              <a:latin typeface="Comic Sans MS"/>
            </a:endParaRPr>
          </a:p>
          <a:p>
            <a:pPr marL="0" lvl="0" indent="0" algn="l">
              <a:spcBef>
                <a:spcPts val="0"/>
              </a:spcBef>
              <a:spcAft>
                <a:spcPts val="0"/>
              </a:spcAft>
              <a:buNone/>
            </a:pPr>
            <a:endParaRPr lang="en-GB" sz="1200" dirty="0">
              <a:latin typeface="Comic Sans MS"/>
              <a:ea typeface="Century Gothic"/>
              <a:cs typeface="Century Gothic"/>
            </a:endParaRPr>
          </a:p>
          <a:p>
            <a:r>
              <a:rPr lang="en-US" sz="1200" b="1" dirty="0">
                <a:latin typeface="Comic Sans MS"/>
              </a:rPr>
              <a:t>Uniform and Water Bottles:</a:t>
            </a:r>
            <a:br>
              <a:rPr lang="en-US" sz="1200" dirty="0">
                <a:latin typeface="Comic Sans MS"/>
              </a:rPr>
            </a:br>
            <a:r>
              <a:rPr lang="en-US" sz="1200" dirty="0">
                <a:latin typeface="Comic Sans MS"/>
              </a:rPr>
              <a:t>A gentle reminder to please label all uniform and water bottles clearly with your child’s name to help us return any misplaced items.</a:t>
            </a:r>
          </a:p>
          <a:p>
            <a:endParaRPr lang="en-US" dirty="0">
              <a:latin typeface="Century Gothic"/>
              <a:ea typeface="Century Gothic"/>
              <a:cs typeface="Century Gothic"/>
            </a:endParaRPr>
          </a:p>
        </p:txBody>
      </p:sp>
      <p:sp>
        <p:nvSpPr>
          <p:cNvPr id="77" name="Google Shape;77;p14"/>
          <p:cNvSpPr/>
          <p:nvPr/>
        </p:nvSpPr>
        <p:spPr>
          <a:xfrm>
            <a:off x="228250" y="2394900"/>
            <a:ext cx="4391400" cy="2862900"/>
          </a:xfrm>
          <a:prstGeom prst="roundRect">
            <a:avLst>
              <a:gd name="adj" fmla="val 4054"/>
            </a:avLst>
          </a:prstGeom>
          <a:solidFill>
            <a:schemeClr val="lt1"/>
          </a:solidFill>
          <a:ln w="28575" cap="flat" cmpd="sng">
            <a:solidFill>
              <a:schemeClr val="accent4">
                <a:lumMod val="75000"/>
              </a:schemeClr>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171450" indent="-171450">
              <a:buFont typeface="Arial,Sans-Serif"/>
              <a:buChar char="•"/>
            </a:pPr>
            <a:r>
              <a:rPr lang="en-GB" sz="1050" b="1" dirty="0">
                <a:latin typeface="Comic Sans MS"/>
              </a:rPr>
              <a:t>Wednesday 9</a:t>
            </a:r>
            <a:r>
              <a:rPr lang="en-GB" sz="1050" b="1" baseline="30000" dirty="0">
                <a:latin typeface="Comic Sans MS"/>
              </a:rPr>
              <a:t>th</a:t>
            </a:r>
            <a:r>
              <a:rPr lang="en-GB" sz="1050" b="1" dirty="0">
                <a:latin typeface="Comic Sans MS"/>
              </a:rPr>
              <a:t> September</a:t>
            </a:r>
            <a:r>
              <a:rPr lang="en-GB" sz="1050">
                <a:latin typeface="Comic Sans MS"/>
              </a:rPr>
              <a:t> – Meet the Teacher 3.30pm to 5pm</a:t>
            </a:r>
            <a:endParaRPr lang="en-US" sz="1050">
              <a:latin typeface="Comic Sans MS"/>
            </a:endParaRPr>
          </a:p>
          <a:p>
            <a:pPr marL="171450" indent="-171450" algn="just">
              <a:buFont typeface="Arial,Sans-Serif"/>
              <a:buChar char="•"/>
            </a:pPr>
            <a:r>
              <a:rPr lang="en-GB" sz="1050" b="1" dirty="0">
                <a:latin typeface="Comic Sans MS"/>
              </a:rPr>
              <a:t>Wednesday 23</a:t>
            </a:r>
            <a:r>
              <a:rPr lang="en-GB" sz="1050" b="1" baseline="30000" dirty="0">
                <a:latin typeface="Comic Sans MS"/>
              </a:rPr>
              <a:t>rd</a:t>
            </a:r>
            <a:r>
              <a:rPr lang="en-GB" sz="1050" b="1" dirty="0">
                <a:latin typeface="Comic Sans MS"/>
              </a:rPr>
              <a:t> September</a:t>
            </a:r>
            <a:r>
              <a:rPr lang="en-GB" sz="1050" dirty="0">
                <a:latin typeface="Comic Sans MS"/>
              </a:rPr>
              <a:t> – Flu Immunisation for the whole school</a:t>
            </a:r>
            <a:endParaRPr lang="en-US" sz="1050" dirty="0">
              <a:latin typeface="Comic Sans MS"/>
            </a:endParaRPr>
          </a:p>
          <a:p>
            <a:pPr marL="171450" indent="-171450" algn="just">
              <a:buFont typeface="Arial,Sans-Serif"/>
              <a:buChar char="•"/>
            </a:pPr>
            <a:r>
              <a:rPr lang="en-GB" sz="1050" b="1" dirty="0">
                <a:latin typeface="Comic Sans MS"/>
              </a:rPr>
              <a:t>Monday 28</a:t>
            </a:r>
            <a:r>
              <a:rPr lang="en-GB" sz="1050" b="1" baseline="30000" dirty="0">
                <a:latin typeface="Comic Sans MS"/>
              </a:rPr>
              <a:t>th </a:t>
            </a:r>
            <a:r>
              <a:rPr lang="en-GB" sz="1050" b="1" dirty="0">
                <a:latin typeface="Comic Sans MS"/>
              </a:rPr>
              <a:t>September</a:t>
            </a:r>
            <a:r>
              <a:rPr lang="en-GB" sz="1050" dirty="0">
                <a:latin typeface="Comic Sans MS"/>
              </a:rPr>
              <a:t> – School Photographer</a:t>
            </a:r>
          </a:p>
          <a:p>
            <a:pPr marL="171450" indent="-171450" algn="just">
              <a:buFont typeface="Arial,Sans-Serif"/>
              <a:buChar char="•"/>
            </a:pPr>
            <a:r>
              <a:rPr lang="en-GB" sz="1050" b="1">
                <a:latin typeface="Comic Sans MS"/>
              </a:rPr>
              <a:t>Wednesday 21st October</a:t>
            </a:r>
            <a:r>
              <a:rPr lang="en-GB" sz="1050">
                <a:latin typeface="Comic Sans MS"/>
              </a:rPr>
              <a:t> – Trip to Pitts Rivers Museum</a:t>
            </a:r>
            <a:endParaRPr lang="en-GB" sz="1050" dirty="0">
              <a:latin typeface="Comic Sans MS"/>
            </a:endParaRPr>
          </a:p>
          <a:p>
            <a:pPr marL="171450" indent="-171450" algn="just">
              <a:buFont typeface="Arial,Sans-Serif"/>
              <a:buChar char="•"/>
            </a:pPr>
            <a:r>
              <a:rPr lang="en-GB" sz="1050" b="1" dirty="0">
                <a:latin typeface="Comic Sans MS"/>
              </a:rPr>
              <a:t>Friday 23</a:t>
            </a:r>
            <a:r>
              <a:rPr lang="en-GB" sz="1050" b="1" baseline="30000" dirty="0">
                <a:latin typeface="Comic Sans MS"/>
              </a:rPr>
              <a:t>rd</a:t>
            </a:r>
            <a:r>
              <a:rPr lang="en-GB" sz="1050" b="1" dirty="0">
                <a:latin typeface="Comic Sans MS"/>
              </a:rPr>
              <a:t> October –</a:t>
            </a:r>
            <a:r>
              <a:rPr lang="en-GB" sz="1050" dirty="0">
                <a:latin typeface="Comic Sans MS"/>
              </a:rPr>
              <a:t> Children break up for Half Term</a:t>
            </a:r>
          </a:p>
          <a:p>
            <a:pPr marL="171450" indent="-171450" algn="just">
              <a:buFont typeface="Arial,Sans-Serif"/>
              <a:buChar char="•"/>
            </a:pPr>
            <a:r>
              <a:rPr lang="en-GB" sz="1050" b="1" dirty="0">
                <a:latin typeface="Comic Sans MS"/>
                <a:ea typeface="Century Gothic"/>
              </a:rPr>
              <a:t>Thursday 5th November </a:t>
            </a:r>
            <a:r>
              <a:rPr lang="en-GB" sz="1050" dirty="0">
                <a:latin typeface="Comic Sans MS"/>
                <a:ea typeface="Century Gothic"/>
              </a:rPr>
              <a:t>– Fireworks Event</a:t>
            </a:r>
          </a:p>
          <a:p>
            <a:pPr marL="171450" indent="-171450" algn="just">
              <a:buFont typeface="Arial,Sans-Serif"/>
              <a:buChar char="•"/>
            </a:pPr>
            <a:r>
              <a:rPr lang="en-GB" sz="1050" b="1" dirty="0">
                <a:latin typeface="Comic Sans MS"/>
                <a:ea typeface="Century Gothic"/>
              </a:rPr>
              <a:t>Friday 13</a:t>
            </a:r>
            <a:r>
              <a:rPr lang="en-GB" sz="1050" b="1" baseline="30000" dirty="0">
                <a:latin typeface="Comic Sans MS"/>
                <a:ea typeface="Century Gothic"/>
              </a:rPr>
              <a:t>th</a:t>
            </a:r>
            <a:r>
              <a:rPr lang="en-GB" sz="1050" b="1" dirty="0">
                <a:latin typeface="Comic Sans MS"/>
                <a:ea typeface="Century Gothic"/>
              </a:rPr>
              <a:t> November</a:t>
            </a:r>
            <a:r>
              <a:rPr lang="en-GB" sz="1050" dirty="0">
                <a:latin typeface="Comic Sans MS"/>
                <a:ea typeface="Century Gothic"/>
              </a:rPr>
              <a:t>- Children in Need</a:t>
            </a:r>
          </a:p>
          <a:p>
            <a:pPr marL="171450" indent="-171450" algn="just">
              <a:buFont typeface="Arial,Sans-Serif"/>
              <a:buChar char="•"/>
            </a:pPr>
            <a:r>
              <a:rPr lang="en-GB" sz="1050" b="1" dirty="0">
                <a:latin typeface="Comic Sans MS"/>
                <a:ea typeface="Century Gothic"/>
              </a:rPr>
              <a:t>Wednesday 18</a:t>
            </a:r>
            <a:r>
              <a:rPr lang="en-GB" sz="1050" b="1" baseline="30000" dirty="0">
                <a:latin typeface="Comic Sans MS"/>
                <a:ea typeface="Century Gothic"/>
              </a:rPr>
              <a:t>th</a:t>
            </a:r>
            <a:r>
              <a:rPr lang="en-GB" sz="1050" b="1" dirty="0">
                <a:latin typeface="Comic Sans MS"/>
                <a:ea typeface="Century Gothic"/>
              </a:rPr>
              <a:t> November</a:t>
            </a:r>
            <a:r>
              <a:rPr lang="en-GB" sz="1050" dirty="0">
                <a:latin typeface="Comic Sans MS"/>
                <a:ea typeface="Century Gothic"/>
              </a:rPr>
              <a:t>- Parent Interviews 3.30pm-7.00pm</a:t>
            </a:r>
          </a:p>
          <a:p>
            <a:pPr marL="171450" indent="-171450" algn="just">
              <a:buFont typeface="Arial,Sans-Serif"/>
              <a:buChar char="•"/>
            </a:pPr>
            <a:r>
              <a:rPr lang="en-GB" sz="1050" b="1" dirty="0">
                <a:latin typeface="Comic Sans MS"/>
                <a:ea typeface="Century Gothic"/>
              </a:rPr>
              <a:t>Thursday 19</a:t>
            </a:r>
            <a:r>
              <a:rPr lang="en-GB" sz="1050" b="1" baseline="30000" dirty="0">
                <a:latin typeface="Comic Sans MS"/>
                <a:ea typeface="Century Gothic"/>
              </a:rPr>
              <a:t>th</a:t>
            </a:r>
            <a:r>
              <a:rPr lang="en-GB" sz="1050" b="1" dirty="0">
                <a:latin typeface="Comic Sans MS"/>
                <a:ea typeface="Century Gothic"/>
              </a:rPr>
              <a:t> November</a:t>
            </a:r>
            <a:r>
              <a:rPr lang="en-GB" sz="1050" dirty="0">
                <a:latin typeface="Comic Sans MS"/>
                <a:ea typeface="Century Gothic"/>
              </a:rPr>
              <a:t>- </a:t>
            </a:r>
            <a:r>
              <a:rPr lang="en-GB" sz="1050">
                <a:latin typeface="Comic Sans MS"/>
                <a:ea typeface="Century Gothic"/>
              </a:rPr>
              <a:t>Parent Interviews 3.30pm- 5.00pm</a:t>
            </a:r>
          </a:p>
          <a:p>
            <a:pPr marL="171450" indent="-171450" algn="just">
              <a:buFont typeface="Arial,Sans-Serif"/>
              <a:buChar char="•"/>
            </a:pPr>
            <a:r>
              <a:rPr lang="en-GB" sz="1050" b="1" dirty="0">
                <a:latin typeface="Comic Sans MS"/>
                <a:ea typeface="Century Gothic"/>
              </a:rPr>
              <a:t>Friday 18</a:t>
            </a:r>
            <a:r>
              <a:rPr lang="en-GB" sz="1050" b="1" baseline="30000" dirty="0">
                <a:latin typeface="Comic Sans MS"/>
                <a:ea typeface="Century Gothic"/>
              </a:rPr>
              <a:t>th</a:t>
            </a:r>
            <a:r>
              <a:rPr lang="en-GB" sz="1050" b="1" dirty="0">
                <a:latin typeface="Comic Sans MS"/>
                <a:ea typeface="Century Gothic"/>
              </a:rPr>
              <a:t> December</a:t>
            </a:r>
            <a:r>
              <a:rPr lang="en-GB" sz="1050" dirty="0">
                <a:latin typeface="Comic Sans MS"/>
                <a:ea typeface="Century Gothic"/>
              </a:rPr>
              <a:t>- Christmas jumper day</a:t>
            </a:r>
          </a:p>
          <a:p>
            <a:pPr marL="171450" indent="-171450" algn="just">
              <a:buFont typeface="Arial,Sans-Serif"/>
              <a:buChar char="•"/>
            </a:pPr>
            <a:r>
              <a:rPr lang="en-GB" sz="1050" b="1" dirty="0">
                <a:latin typeface="Comic Sans MS"/>
                <a:ea typeface="Century Gothic"/>
              </a:rPr>
              <a:t>Friday 18</a:t>
            </a:r>
            <a:r>
              <a:rPr lang="en-GB" sz="1050" b="1" baseline="30000" dirty="0">
                <a:latin typeface="Comic Sans MS"/>
                <a:ea typeface="Century Gothic"/>
              </a:rPr>
              <a:t>th</a:t>
            </a:r>
            <a:r>
              <a:rPr lang="en-GB" sz="1050" b="1" dirty="0">
                <a:latin typeface="Comic Sans MS"/>
                <a:ea typeface="Century Gothic"/>
              </a:rPr>
              <a:t> December</a:t>
            </a:r>
            <a:r>
              <a:rPr lang="en-GB" sz="1050" dirty="0">
                <a:latin typeface="Comic Sans MS"/>
                <a:ea typeface="Century Gothic"/>
              </a:rPr>
              <a:t>- Break up for  Christmas at 1pm</a:t>
            </a:r>
          </a:p>
          <a:p>
            <a:pPr marL="0" lvl="0" indent="0" algn="l" rtl="0">
              <a:spcBef>
                <a:spcPts val="0"/>
              </a:spcBef>
              <a:spcAft>
                <a:spcPts val="0"/>
              </a:spcAft>
              <a:buNone/>
            </a:pPr>
            <a:endParaRPr dirty="0">
              <a:latin typeface="Century Gothic"/>
              <a:ea typeface="Century Gothic"/>
              <a:cs typeface="Century Gothic"/>
              <a:sym typeface="Century Gothic"/>
            </a:endParaRPr>
          </a:p>
          <a:p>
            <a:pPr marL="0" lvl="0" indent="0" algn="l" rtl="0">
              <a:spcBef>
                <a:spcPts val="0"/>
              </a:spcBef>
              <a:spcAft>
                <a:spcPts val="0"/>
              </a:spcAft>
              <a:buNone/>
            </a:pPr>
            <a:endParaRPr dirty="0">
              <a:latin typeface="Century Gothic"/>
              <a:ea typeface="Century Gothic"/>
              <a:cs typeface="Century Gothic"/>
              <a:sym typeface="Century Gothic"/>
            </a:endParaRPr>
          </a:p>
          <a:p>
            <a:pPr marL="0" lvl="0" indent="0" algn="l" rtl="0">
              <a:spcBef>
                <a:spcPts val="0"/>
              </a:spcBef>
              <a:spcAft>
                <a:spcPts val="0"/>
              </a:spcAft>
              <a:buNone/>
            </a:pPr>
            <a:endParaRPr dirty="0">
              <a:latin typeface="Century Gothic"/>
            </a:endParaRPr>
          </a:p>
          <a:p>
            <a:pPr marL="0" lvl="0" indent="0" algn="l" rtl="0">
              <a:spcBef>
                <a:spcPts val="0"/>
              </a:spcBef>
              <a:spcAft>
                <a:spcPts val="0"/>
              </a:spcAft>
              <a:buNone/>
            </a:pPr>
            <a:endParaRPr dirty="0"/>
          </a:p>
          <a:p>
            <a:endParaRPr lang="en-GB" dirty="0"/>
          </a:p>
          <a:p>
            <a:pPr marL="0" lvl="0" indent="0" algn="l" rtl="0">
              <a:spcBef>
                <a:spcPts val="0"/>
              </a:spcBef>
              <a:spcAft>
                <a:spcPts val="0"/>
              </a:spcAft>
              <a:buNone/>
            </a:pPr>
            <a:r>
              <a:rPr lang="en-GB" dirty="0"/>
              <a:t>                                     </a:t>
            </a:r>
            <a:endParaRPr dirty="0"/>
          </a:p>
        </p:txBody>
      </p:sp>
      <p:sp>
        <p:nvSpPr>
          <p:cNvPr id="78" name="Google Shape;78;p14"/>
          <p:cNvSpPr txBox="1">
            <a:spLocks noGrp="1"/>
          </p:cNvSpPr>
          <p:nvPr>
            <p:ph type="title"/>
          </p:nvPr>
        </p:nvSpPr>
        <p:spPr>
          <a:xfrm>
            <a:off x="1633816" y="424076"/>
            <a:ext cx="5493300" cy="783300"/>
          </a:xfrm>
          <a:prstGeom prst="rect">
            <a:avLst/>
          </a:prstGeom>
        </p:spPr>
        <p:txBody>
          <a:bodyPr spcFirstLastPara="1" wrap="square" lIns="116050" tIns="116050" rIns="116050" bIns="116050" anchor="ctr" anchorCtr="0">
            <a:noAutofit/>
          </a:bodyPr>
          <a:lstStyle/>
          <a:p>
            <a:pPr algn="ctr"/>
            <a:r>
              <a:rPr lang="en-GB" sz="3000" b="1">
                <a:latin typeface="Bree Serif"/>
                <a:ea typeface="Bree Serif"/>
                <a:cs typeface="Bree Serif"/>
                <a:sym typeface="Bree Serif"/>
              </a:rPr>
              <a:t>Year Three NEWSLETTER</a:t>
            </a:r>
            <a:endParaRPr lang="en-US" sz="3000" b="1">
              <a:latin typeface="Bree Serif"/>
              <a:ea typeface="Bree Serif"/>
              <a:cs typeface="Bree Serif"/>
            </a:endParaRPr>
          </a:p>
        </p:txBody>
      </p:sp>
      <p:sp>
        <p:nvSpPr>
          <p:cNvPr id="79" name="Google Shape;79;p14"/>
          <p:cNvSpPr/>
          <p:nvPr/>
        </p:nvSpPr>
        <p:spPr>
          <a:xfrm>
            <a:off x="228250" y="5420400"/>
            <a:ext cx="4391400" cy="5044200"/>
          </a:xfrm>
          <a:prstGeom prst="roundRect">
            <a:avLst>
              <a:gd name="adj" fmla="val 4054"/>
            </a:avLst>
          </a:prstGeom>
          <a:solidFill>
            <a:schemeClr val="lt1"/>
          </a:solidFill>
          <a:ln w="28575" cap="flat" cmpd="sng">
            <a:solidFill>
              <a:schemeClr val="accent4">
                <a:lumMod val="75000"/>
              </a:schemeClr>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endParaRPr lang="en-US" dirty="0">
              <a:latin typeface="Comic Sans MS"/>
            </a:endParaRPr>
          </a:p>
          <a:p>
            <a:pPr marL="0" lvl="0" indent="0" algn="l" rtl="0">
              <a:spcBef>
                <a:spcPts val="0"/>
              </a:spcBef>
              <a:spcAft>
                <a:spcPts val="0"/>
              </a:spcAft>
              <a:buNone/>
            </a:pPr>
            <a:endParaRPr dirty="0">
              <a:latin typeface="Comic Sans MS"/>
            </a:endParaRPr>
          </a:p>
          <a:p>
            <a:pPr marL="0" lvl="0" indent="0" algn="l" rtl="0">
              <a:spcBef>
                <a:spcPts val="0"/>
              </a:spcBef>
              <a:spcAft>
                <a:spcPts val="0"/>
              </a:spcAft>
              <a:buNone/>
            </a:pPr>
            <a:endParaRPr dirty="0">
              <a:latin typeface="Comic Sans MS"/>
            </a:endParaRPr>
          </a:p>
          <a:p>
            <a:r>
              <a:rPr lang="en-GB" sz="1200" b="1" u="sng">
                <a:latin typeface="Comic Sans MS"/>
                <a:ea typeface="Century Gothic"/>
                <a:cs typeface="Century Gothic"/>
                <a:sym typeface="Century Gothic"/>
              </a:rPr>
              <a:t>Our topics are 'Stone, Bronze and Iron Age' and </a:t>
            </a:r>
            <a:r>
              <a:rPr lang="en-GB" sz="1200" b="1" u="sng" dirty="0">
                <a:latin typeface="Comic Sans MS"/>
                <a:ea typeface="Century Gothic"/>
                <a:cs typeface="Century Gothic"/>
                <a:sym typeface="Century Gothic"/>
              </a:rPr>
              <a:t>'Our Local Area'. </a:t>
            </a:r>
            <a:endParaRPr lang="en-GB" sz="1200" b="1" u="sng" dirty="0">
              <a:latin typeface="Comic Sans MS"/>
              <a:ea typeface="Century Gothic"/>
              <a:cs typeface="Century Gothic"/>
            </a:endParaRPr>
          </a:p>
          <a:p>
            <a:endParaRPr lang="en-GB" sz="1200" b="1" u="sng" dirty="0">
              <a:latin typeface="Comic Sans MS"/>
              <a:ea typeface="Century Gothic"/>
              <a:cs typeface="Century Gothic"/>
            </a:endParaRPr>
          </a:p>
          <a:p>
            <a:pPr marL="0" lvl="0" indent="0" algn="l" rtl="0">
              <a:spcBef>
                <a:spcPts val="0"/>
              </a:spcBef>
              <a:spcAft>
                <a:spcPts val="0"/>
              </a:spcAft>
              <a:buNone/>
            </a:pPr>
            <a:r>
              <a:rPr lang="en-GB" sz="1200" b="1" u="sng" dirty="0">
                <a:latin typeface="Comic Sans MS"/>
                <a:ea typeface="Century Gothic"/>
                <a:cs typeface="Century Gothic"/>
                <a:sym typeface="Century Gothic"/>
              </a:rPr>
              <a:t>Reading and Writing</a:t>
            </a:r>
            <a:endParaRPr sz="1200" b="1" u="sng" dirty="0">
              <a:latin typeface="Comic Sans MS"/>
              <a:ea typeface="Century Gothic"/>
              <a:cs typeface="Century Gothic"/>
            </a:endParaRPr>
          </a:p>
          <a:p>
            <a:r>
              <a:rPr lang="en-GB" sz="1200" dirty="0">
                <a:latin typeface="Comic Sans MS"/>
                <a:ea typeface="Century Gothic"/>
              </a:rPr>
              <a:t>In our Reading lessons, we will be exploring The Worst Witch and Amelia Fang and the Barbaric Ball. During our Writing lessons, we will be studying The Iron Man and Fox, writing our own story and information report.</a:t>
            </a:r>
            <a:endParaRPr lang="en-US" dirty="0">
              <a:latin typeface="Comic Sans MS"/>
            </a:endParaRPr>
          </a:p>
          <a:p>
            <a:endParaRPr lang="en-US" sz="1200" dirty="0">
              <a:latin typeface="Comic Sans MS"/>
              <a:ea typeface="Century Gothic"/>
              <a:cs typeface="Century Gothic"/>
            </a:endParaRPr>
          </a:p>
          <a:p>
            <a:pPr marL="0" lvl="0" indent="0" algn="l">
              <a:spcBef>
                <a:spcPts val="0"/>
              </a:spcBef>
              <a:spcAft>
                <a:spcPts val="0"/>
              </a:spcAft>
              <a:buNone/>
            </a:pPr>
            <a:r>
              <a:rPr lang="en-GB" sz="1200" b="1" u="sng" dirty="0">
                <a:latin typeface="Comic Sans MS"/>
                <a:ea typeface="Century Gothic"/>
                <a:cs typeface="Century Gothic"/>
                <a:sym typeface="Century Gothic"/>
              </a:rPr>
              <a:t>Maths</a:t>
            </a:r>
            <a:endParaRPr sz="1200" b="1" u="sng" dirty="0">
              <a:latin typeface="Comic Sans MS"/>
              <a:ea typeface="Century Gothic"/>
              <a:cs typeface="Century Gothic"/>
            </a:endParaRPr>
          </a:p>
          <a:p>
            <a:r>
              <a:rPr lang="en-GB" sz="1200" dirty="0">
                <a:latin typeface="Comic Sans MS"/>
              </a:rPr>
              <a:t>This term we are focusing on Place Value using numbers up to 100 to add and subtract. We will also be learning </a:t>
            </a:r>
            <a:r>
              <a:rPr lang="en-GB" sz="1200">
                <a:latin typeface="Comic Sans MS"/>
              </a:rPr>
              <a:t>our 3 and 6 times tables. </a:t>
            </a:r>
            <a:endParaRPr lang="en-GB">
              <a:latin typeface="Comic Sans MS"/>
            </a:endParaRPr>
          </a:p>
          <a:p>
            <a:endParaRPr lang="en-GB" sz="1200" b="1" u="sng" dirty="0">
              <a:latin typeface="Comic Sans MS"/>
              <a:ea typeface="Century Gothic"/>
              <a:cs typeface="Century Gothic"/>
            </a:endParaRPr>
          </a:p>
          <a:p>
            <a:pPr marL="0" lvl="0" indent="0" algn="l">
              <a:spcBef>
                <a:spcPts val="0"/>
              </a:spcBef>
              <a:spcAft>
                <a:spcPts val="0"/>
              </a:spcAft>
              <a:buNone/>
            </a:pPr>
            <a:r>
              <a:rPr lang="en-GB" sz="1200" b="1" u="sng" dirty="0">
                <a:latin typeface="Comic Sans MS"/>
                <a:ea typeface="Century Gothic"/>
                <a:cs typeface="Century Gothic"/>
                <a:sym typeface="Century Gothic"/>
              </a:rPr>
              <a:t>Science</a:t>
            </a:r>
            <a:endParaRPr sz="1200" b="1" u="sng" dirty="0">
              <a:latin typeface="Comic Sans MS"/>
              <a:ea typeface="Century Gothic"/>
              <a:cs typeface="Century Gothic"/>
            </a:endParaRPr>
          </a:p>
          <a:p>
            <a:r>
              <a:rPr lang="en-GB" sz="1200" dirty="0">
                <a:latin typeface="Comic Sans MS"/>
                <a:ea typeface="Century Gothic"/>
              </a:rPr>
              <a:t>In Science, we are learning about Animals including Humans. We will focus on the human body and what it needs to survive.</a:t>
            </a:r>
            <a:endParaRPr lang="en-GB" dirty="0">
              <a:latin typeface="Comic Sans MS"/>
            </a:endParaRPr>
          </a:p>
          <a:p>
            <a:pPr marL="0" lvl="0" indent="0" algn="l" rtl="0">
              <a:spcBef>
                <a:spcPts val="0"/>
              </a:spcBef>
              <a:spcAft>
                <a:spcPts val="0"/>
              </a:spcAft>
              <a:buNone/>
            </a:pPr>
            <a:endParaRPr sz="1200" dirty="0">
              <a:latin typeface="Comic Sans MS"/>
              <a:ea typeface="Century Gothic"/>
              <a:cs typeface="Century Gothic"/>
            </a:endParaRPr>
          </a:p>
          <a:p>
            <a:pPr marL="0" lvl="0" indent="0" algn="l" rtl="0">
              <a:spcBef>
                <a:spcPts val="0"/>
              </a:spcBef>
              <a:spcAft>
                <a:spcPts val="0"/>
              </a:spcAft>
              <a:buNone/>
            </a:pPr>
            <a:r>
              <a:rPr lang="en-GB" sz="1200" b="1" u="sng" dirty="0">
                <a:latin typeface="Comic Sans MS"/>
                <a:ea typeface="Century Gothic"/>
                <a:cs typeface="Century Gothic"/>
                <a:sym typeface="Century Gothic"/>
              </a:rPr>
              <a:t>Handwriting</a:t>
            </a:r>
            <a:endParaRPr sz="1200" b="1" u="sng" dirty="0">
              <a:latin typeface="Comic Sans MS"/>
              <a:ea typeface="Century Gothic"/>
              <a:cs typeface="Century Gothic"/>
            </a:endParaRPr>
          </a:p>
          <a:p>
            <a:r>
              <a:rPr lang="en-GB" sz="1200" dirty="0">
                <a:latin typeface="Comic Sans MS"/>
                <a:ea typeface="Century Gothic"/>
              </a:rPr>
              <a:t>We are now writing with handwriting pens. We continue to use the Kinetic Letters handwriting programme to learn to join our handwriting.</a:t>
            </a:r>
            <a:endParaRPr lang="en-GB" dirty="0">
              <a:latin typeface="Comic Sans MS"/>
            </a:endParaRPr>
          </a:p>
          <a:p>
            <a:pPr marL="0" lvl="0" indent="0" algn="l" rtl="0">
              <a:spcBef>
                <a:spcPts val="0"/>
              </a:spcBef>
              <a:spcAft>
                <a:spcPts val="0"/>
              </a:spcAft>
              <a:buNone/>
            </a:pPr>
            <a:endParaRPr lang="en-GB" dirty="0">
              <a:latin typeface="Century Gothic"/>
              <a:ea typeface="Century Gothic"/>
              <a:cs typeface="Century Gothic"/>
            </a:endParaRPr>
          </a:p>
        </p:txBody>
      </p:sp>
      <p:sp>
        <p:nvSpPr>
          <p:cNvPr id="85" name="Google Shape;85;p14"/>
          <p:cNvSpPr txBox="1"/>
          <p:nvPr/>
        </p:nvSpPr>
        <p:spPr>
          <a:xfrm>
            <a:off x="228250" y="5555350"/>
            <a:ext cx="3315000" cy="492900"/>
          </a:xfrm>
          <a:prstGeom prst="rect">
            <a:avLst/>
          </a:prstGeom>
          <a:solidFill>
            <a:srgbClr val="134569"/>
          </a:solid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GB" sz="2400">
                <a:solidFill>
                  <a:srgbClr val="FFFFFF"/>
                </a:solidFill>
                <a:latin typeface="Bree Serif"/>
                <a:ea typeface="Bree Serif"/>
                <a:cs typeface="Bree Serif"/>
                <a:sym typeface="Bree Serif"/>
              </a:rPr>
              <a:t>Curriculum News</a:t>
            </a:r>
            <a:endParaRPr sz="2400">
              <a:solidFill>
                <a:srgbClr val="FFFFFF"/>
              </a:solidFill>
              <a:latin typeface="Century Gothic"/>
              <a:ea typeface="Century Gothic"/>
              <a:cs typeface="Century Gothic"/>
              <a:sym typeface="Century Gothic"/>
            </a:endParaRPr>
          </a:p>
        </p:txBody>
      </p:sp>
      <p:sp>
        <p:nvSpPr>
          <p:cNvPr id="89" name="Google Shape;89;p14"/>
          <p:cNvSpPr txBox="1"/>
          <p:nvPr/>
        </p:nvSpPr>
        <p:spPr>
          <a:xfrm>
            <a:off x="4766997" y="2542800"/>
            <a:ext cx="1747604" cy="492900"/>
          </a:xfrm>
          <a:prstGeom prst="rect">
            <a:avLst/>
          </a:prstGeom>
          <a:solidFill>
            <a:srgbClr val="134569"/>
          </a:solid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GB" sz="2400">
                <a:solidFill>
                  <a:srgbClr val="FFFFFF"/>
                </a:solidFill>
                <a:latin typeface="Bree Serif"/>
                <a:ea typeface="Bree Serif"/>
                <a:cs typeface="Bree Serif"/>
                <a:sym typeface="Bree Serif"/>
              </a:rPr>
              <a:t>Reminders</a:t>
            </a:r>
            <a:endParaRPr sz="2400">
              <a:solidFill>
                <a:srgbClr val="FFFFFF"/>
              </a:solidFill>
              <a:latin typeface="Century Gothic"/>
              <a:ea typeface="Century Gothic"/>
              <a:cs typeface="Century Gothic"/>
              <a:sym typeface="Century Gothic"/>
            </a:endParaRPr>
          </a:p>
        </p:txBody>
      </p:sp>
      <p:sp>
        <p:nvSpPr>
          <p:cNvPr id="3" name="Google Shape;84;p14">
            <a:extLst>
              <a:ext uri="{FF2B5EF4-FFF2-40B4-BE49-F238E27FC236}">
                <a16:creationId xmlns:a16="http://schemas.microsoft.com/office/drawing/2014/main" id="{3BE58857-D26E-5423-2172-0D682F9FF6CE}"/>
              </a:ext>
            </a:extLst>
          </p:cNvPr>
          <p:cNvSpPr txBox="1"/>
          <p:nvPr/>
        </p:nvSpPr>
        <p:spPr>
          <a:xfrm>
            <a:off x="5935" y="1278432"/>
            <a:ext cx="7571680" cy="453776"/>
          </a:xfrm>
          <a:prstGeom prst="rect">
            <a:avLst/>
          </a:prstGeom>
          <a:solidFill>
            <a:srgbClr val="134569"/>
          </a:solidFill>
          <a:ln>
            <a:noFill/>
          </a:ln>
        </p:spPr>
        <p:txBody>
          <a:bodyPr spcFirstLastPara="1" wrap="square" lIns="91425" tIns="91425" rIns="91425" bIns="91425" anchor="b" anchorCtr="0">
            <a:noAutofit/>
          </a:bodyPr>
          <a:lstStyle/>
          <a:p>
            <a:pPr marL="0" lvl="0" indent="0" algn="ctr" rtl="0">
              <a:spcBef>
                <a:spcPts val="0"/>
              </a:spcBef>
              <a:spcAft>
                <a:spcPts val="0"/>
              </a:spcAft>
              <a:buNone/>
            </a:pPr>
            <a:endParaRPr lang="en-GB" sz="2300">
              <a:solidFill>
                <a:srgbClr val="FFFFFF"/>
              </a:solidFill>
              <a:latin typeface="Bree Serif"/>
              <a:ea typeface="Century Gothic"/>
              <a:cs typeface="Century Gothic"/>
            </a:endParaRPr>
          </a:p>
        </p:txBody>
      </p:sp>
      <p:sp>
        <p:nvSpPr>
          <p:cNvPr id="4" name="Google Shape;84;p14">
            <a:extLst>
              <a:ext uri="{FF2B5EF4-FFF2-40B4-BE49-F238E27FC236}">
                <a16:creationId xmlns:a16="http://schemas.microsoft.com/office/drawing/2014/main" id="{03124259-8976-58C0-AB2C-0DDC9500E22A}"/>
              </a:ext>
            </a:extLst>
          </p:cNvPr>
          <p:cNvSpPr txBox="1"/>
          <p:nvPr/>
        </p:nvSpPr>
        <p:spPr>
          <a:xfrm>
            <a:off x="2152962" y="1207392"/>
            <a:ext cx="4813800" cy="581700"/>
          </a:xfrm>
          <a:prstGeom prst="rect">
            <a:avLst/>
          </a:prstGeom>
          <a:solidFill>
            <a:srgbClr val="134569"/>
          </a:solid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GB" sz="2300">
                <a:solidFill>
                  <a:srgbClr val="FFFFFF"/>
                </a:solidFill>
                <a:latin typeface="Bree Serif"/>
                <a:ea typeface="Century Gothic"/>
                <a:cs typeface="Century Gothic"/>
                <a:sym typeface="Bree Serif"/>
              </a:rPr>
              <a:t>Autumn Term</a:t>
            </a:r>
            <a:endParaRPr sz="2300">
              <a:solidFill>
                <a:srgbClr val="FFFFFF"/>
              </a:solidFill>
              <a:latin typeface="Century Gothic"/>
              <a:ea typeface="Century Gothic"/>
              <a:cs typeface="Century Gothic"/>
              <a:sym typeface="Century Gothic"/>
            </a:endParaRPr>
          </a:p>
        </p:txBody>
      </p:sp>
      <p:pic>
        <p:nvPicPr>
          <p:cNvPr id="5" name="Picture 4" descr="A blue and white logo with a fox&#10;&#10;Description automatically generated">
            <a:extLst>
              <a:ext uri="{FF2B5EF4-FFF2-40B4-BE49-F238E27FC236}">
                <a16:creationId xmlns:a16="http://schemas.microsoft.com/office/drawing/2014/main" id="{71BF5B78-D292-8F79-17F3-74871F3DEC38}"/>
              </a:ext>
            </a:extLst>
          </p:cNvPr>
          <p:cNvPicPr>
            <a:picLocks noChangeAspect="1"/>
          </p:cNvPicPr>
          <p:nvPr/>
        </p:nvPicPr>
        <p:blipFill>
          <a:blip r:embed="rId3"/>
          <a:stretch>
            <a:fillRect/>
          </a:stretch>
        </p:blipFill>
        <p:spPr>
          <a:xfrm>
            <a:off x="6513460" y="149360"/>
            <a:ext cx="1018598" cy="951908"/>
          </a:xfrm>
          <a:prstGeom prst="rect">
            <a:avLst/>
          </a:prstGeom>
        </p:spPr>
      </p:pic>
      <p:sp>
        <p:nvSpPr>
          <p:cNvPr id="14" name="Google Shape;87;p14">
            <a:extLst>
              <a:ext uri="{FF2B5EF4-FFF2-40B4-BE49-F238E27FC236}">
                <a16:creationId xmlns:a16="http://schemas.microsoft.com/office/drawing/2014/main" id="{ED6EBF3D-A1CF-A31B-43AA-C21DAD798026}"/>
              </a:ext>
            </a:extLst>
          </p:cNvPr>
          <p:cNvSpPr txBox="1"/>
          <p:nvPr/>
        </p:nvSpPr>
        <p:spPr>
          <a:xfrm>
            <a:off x="232728" y="2557012"/>
            <a:ext cx="3177962" cy="492900"/>
          </a:xfrm>
          <a:prstGeom prst="rect">
            <a:avLst/>
          </a:prstGeom>
          <a:solidFill>
            <a:srgbClr val="134569"/>
          </a:solidFill>
          <a:ln>
            <a:noFill/>
          </a:ln>
        </p:spPr>
        <p:txBody>
          <a:bodyPr spcFirstLastPara="1" wrap="square" lIns="91425" tIns="91425" rIns="91425" bIns="91425" anchor="b" anchorCtr="0">
            <a:noAutofit/>
          </a:bodyPr>
          <a:lstStyle/>
          <a:p>
            <a:pPr marL="0" lvl="0" indent="0" algn="ctr" rtl="0">
              <a:spcBef>
                <a:spcPts val="0"/>
              </a:spcBef>
              <a:spcAft>
                <a:spcPts val="0"/>
              </a:spcAft>
              <a:buNone/>
            </a:pPr>
            <a:r>
              <a:rPr lang="en-GB" sz="2400">
                <a:solidFill>
                  <a:srgbClr val="FFFFFF"/>
                </a:solidFill>
                <a:latin typeface="Bree Serif"/>
                <a:ea typeface="Bree Serif"/>
                <a:cs typeface="Bree Serif"/>
                <a:sym typeface="Bree Serif"/>
              </a:rPr>
              <a:t>Upcoming Events</a:t>
            </a:r>
            <a:endParaRPr sz="2400">
              <a:solidFill>
                <a:srgbClr val="FFFFFF"/>
              </a:solidFill>
              <a:latin typeface="Century Gothic"/>
              <a:ea typeface="Century Gothic"/>
              <a:cs typeface="Century Gothic"/>
              <a:sym typeface="Century Gothic"/>
            </a:endParaRPr>
          </a:p>
        </p:txBody>
      </p:sp>
      <p:sp>
        <p:nvSpPr>
          <p:cNvPr id="15" name="Isosceles Triangle 14">
            <a:extLst>
              <a:ext uri="{FF2B5EF4-FFF2-40B4-BE49-F238E27FC236}">
                <a16:creationId xmlns:a16="http://schemas.microsoft.com/office/drawing/2014/main" id="{50A0B23B-AC8C-6240-5430-26F58DF68FF9}"/>
              </a:ext>
            </a:extLst>
          </p:cNvPr>
          <p:cNvSpPr/>
          <p:nvPr/>
        </p:nvSpPr>
        <p:spPr>
          <a:xfrm rot="5400000">
            <a:off x="3457193" y="2521940"/>
            <a:ext cx="475952" cy="567842"/>
          </a:xfrm>
          <a:prstGeom prst="triangle">
            <a:avLst/>
          </a:prstGeom>
          <a:solidFill>
            <a:srgbClr val="ED7D31"/>
          </a:solid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Isosceles Triangle 15">
            <a:extLst>
              <a:ext uri="{FF2B5EF4-FFF2-40B4-BE49-F238E27FC236}">
                <a16:creationId xmlns:a16="http://schemas.microsoft.com/office/drawing/2014/main" id="{639FB7DD-4FA2-4779-031F-04C68625F018}"/>
              </a:ext>
            </a:extLst>
          </p:cNvPr>
          <p:cNvSpPr/>
          <p:nvPr/>
        </p:nvSpPr>
        <p:spPr>
          <a:xfrm rot="5400000">
            <a:off x="6555211" y="2507728"/>
            <a:ext cx="475952" cy="567842"/>
          </a:xfrm>
          <a:prstGeom prst="triangle">
            <a:avLst/>
          </a:prstGeom>
          <a:solidFill>
            <a:schemeClr val="accent4">
              <a:lumMod val="75000"/>
            </a:schemeClr>
          </a:solid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Isosceles Triangle 16">
            <a:extLst>
              <a:ext uri="{FF2B5EF4-FFF2-40B4-BE49-F238E27FC236}">
                <a16:creationId xmlns:a16="http://schemas.microsoft.com/office/drawing/2014/main" id="{671AE7C2-D334-EE76-A8A7-994B15F86C6F}"/>
              </a:ext>
            </a:extLst>
          </p:cNvPr>
          <p:cNvSpPr/>
          <p:nvPr/>
        </p:nvSpPr>
        <p:spPr>
          <a:xfrm rot="5400000">
            <a:off x="3557097" y="5519289"/>
            <a:ext cx="475952" cy="567842"/>
          </a:xfrm>
          <a:prstGeom prst="triangle">
            <a:avLst/>
          </a:prstGeom>
          <a:solidFill>
            <a:schemeClr val="accent4">
              <a:lumMod val="75000"/>
            </a:schemeClr>
          </a:solidFill>
          <a:ln>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Google Shape;84;p14">
            <a:extLst>
              <a:ext uri="{FF2B5EF4-FFF2-40B4-BE49-F238E27FC236}">
                <a16:creationId xmlns:a16="http://schemas.microsoft.com/office/drawing/2014/main" id="{7A474C7F-2184-4F03-D4DA-36DE1E4F5BA5}"/>
              </a:ext>
            </a:extLst>
          </p:cNvPr>
          <p:cNvSpPr txBox="1"/>
          <p:nvPr/>
        </p:nvSpPr>
        <p:spPr>
          <a:xfrm>
            <a:off x="1881895" y="1278407"/>
            <a:ext cx="932864" cy="453776"/>
          </a:xfrm>
          <a:prstGeom prst="rect">
            <a:avLst/>
          </a:prstGeom>
          <a:solidFill>
            <a:srgbClr val="134569"/>
          </a:solidFill>
          <a:ln>
            <a:noFill/>
          </a:ln>
        </p:spPr>
        <p:txBody>
          <a:bodyPr spcFirstLastPara="1" wrap="square" lIns="91425" tIns="91425" rIns="91425" bIns="91425" anchor="b" anchorCtr="0">
            <a:noAutofit/>
          </a:bodyPr>
          <a:lstStyle/>
          <a:p>
            <a:pPr marL="0" lvl="0" indent="0" algn="ctr" rtl="0">
              <a:spcBef>
                <a:spcPts val="0"/>
              </a:spcBef>
              <a:spcAft>
                <a:spcPts val="0"/>
              </a:spcAft>
              <a:buNone/>
            </a:pPr>
            <a:endParaRPr lang="en-GB" sz="2300">
              <a:solidFill>
                <a:srgbClr val="FFFFFF"/>
              </a:solidFill>
              <a:latin typeface="Bree Serif"/>
              <a:ea typeface="Century Gothic"/>
              <a:cs typeface="Century Gothic"/>
            </a:endParaRPr>
          </a:p>
        </p:txBody>
      </p:sp>
      <p:sp>
        <p:nvSpPr>
          <p:cNvPr id="13" name="Google Shape;84;p14">
            <a:extLst>
              <a:ext uri="{FF2B5EF4-FFF2-40B4-BE49-F238E27FC236}">
                <a16:creationId xmlns:a16="http://schemas.microsoft.com/office/drawing/2014/main" id="{BD841B93-D186-1A5E-EDB5-BFBC5C4B37F6}"/>
              </a:ext>
            </a:extLst>
          </p:cNvPr>
          <p:cNvSpPr txBox="1"/>
          <p:nvPr/>
        </p:nvSpPr>
        <p:spPr>
          <a:xfrm>
            <a:off x="-8785" y="1278398"/>
            <a:ext cx="350013" cy="453776"/>
          </a:xfrm>
          <a:prstGeom prst="rect">
            <a:avLst/>
          </a:prstGeom>
          <a:solidFill>
            <a:srgbClr val="134569"/>
          </a:solidFill>
          <a:ln>
            <a:noFill/>
          </a:ln>
        </p:spPr>
        <p:txBody>
          <a:bodyPr spcFirstLastPara="1" wrap="square" lIns="91425" tIns="91425" rIns="91425" bIns="91425" anchor="b" anchorCtr="0">
            <a:noAutofit/>
          </a:bodyPr>
          <a:lstStyle/>
          <a:p>
            <a:pPr marL="0" lvl="0" indent="0" algn="ctr" rtl="0">
              <a:spcBef>
                <a:spcPts val="0"/>
              </a:spcBef>
              <a:spcAft>
                <a:spcPts val="0"/>
              </a:spcAft>
              <a:buNone/>
            </a:pPr>
            <a:endParaRPr lang="en-GB" sz="2300">
              <a:solidFill>
                <a:srgbClr val="FFFFFF"/>
              </a:solidFill>
              <a:latin typeface="Bree Serif"/>
              <a:ea typeface="Century Gothic"/>
              <a:cs typeface="Century Gothic"/>
            </a:endParaRPr>
          </a:p>
        </p:txBody>
      </p:sp>
      <p:pic>
        <p:nvPicPr>
          <p:cNvPr id="2" name="Picture 1" descr="Image result for stone age house clip art">
            <a:extLst>
              <a:ext uri="{FF2B5EF4-FFF2-40B4-BE49-F238E27FC236}">
                <a16:creationId xmlns:a16="http://schemas.microsoft.com/office/drawing/2014/main" id="{A6CD5FC2-CB17-FA27-BA09-0718BF441FAF}"/>
              </a:ext>
            </a:extLst>
          </p:cNvPr>
          <p:cNvPicPr>
            <a:picLocks noChangeAspect="1"/>
          </p:cNvPicPr>
          <p:nvPr/>
        </p:nvPicPr>
        <p:blipFill>
          <a:blip r:embed="rId4"/>
          <a:srcRect l="7954" t="3229" r="14598" b="952"/>
          <a:stretch/>
        </p:blipFill>
        <p:spPr>
          <a:xfrm>
            <a:off x="26862" y="302954"/>
            <a:ext cx="2138765" cy="1576065"/>
          </a:xfrm>
          <a:prstGeom prst="rect">
            <a:avLst/>
          </a:prstGeom>
        </p:spPr>
      </p:pic>
      <p:sp>
        <p:nvSpPr>
          <p:cNvPr id="7" name="Google Shape;84;p14">
            <a:extLst>
              <a:ext uri="{FF2B5EF4-FFF2-40B4-BE49-F238E27FC236}">
                <a16:creationId xmlns:a16="http://schemas.microsoft.com/office/drawing/2014/main" id="{3181BB4C-2CEF-C31C-99AA-E33703F29070}"/>
              </a:ext>
            </a:extLst>
          </p:cNvPr>
          <p:cNvSpPr txBox="1"/>
          <p:nvPr/>
        </p:nvSpPr>
        <p:spPr>
          <a:xfrm>
            <a:off x="1952640" y="1278406"/>
            <a:ext cx="932864" cy="453776"/>
          </a:xfrm>
          <a:prstGeom prst="rect">
            <a:avLst/>
          </a:prstGeom>
          <a:solidFill>
            <a:srgbClr val="134569"/>
          </a:solidFill>
          <a:ln>
            <a:noFill/>
          </a:ln>
        </p:spPr>
        <p:txBody>
          <a:bodyPr spcFirstLastPara="1" wrap="square" lIns="91425" tIns="91425" rIns="91425" bIns="91425" anchor="b" anchorCtr="0">
            <a:noAutofit/>
          </a:bodyPr>
          <a:lstStyle/>
          <a:p>
            <a:pPr marL="0" lvl="0" indent="0" algn="ctr" rtl="0">
              <a:spcBef>
                <a:spcPts val="0"/>
              </a:spcBef>
              <a:spcAft>
                <a:spcPts val="0"/>
              </a:spcAft>
              <a:buNone/>
            </a:pPr>
            <a:endParaRPr lang="en-GB" sz="2300">
              <a:solidFill>
                <a:srgbClr val="FFFFFF"/>
              </a:solidFill>
              <a:latin typeface="Bree Serif"/>
              <a:ea typeface="Century Gothic"/>
              <a:cs typeface="Century Gothic"/>
            </a:endParaRPr>
          </a:p>
        </p:txBody>
      </p:sp>
      <p:sp>
        <p:nvSpPr>
          <p:cNvPr id="10" name="Google Shape;84;p14">
            <a:extLst>
              <a:ext uri="{FF2B5EF4-FFF2-40B4-BE49-F238E27FC236}">
                <a16:creationId xmlns:a16="http://schemas.microsoft.com/office/drawing/2014/main" id="{2DA4619B-F801-6A44-21F0-3097EF9F5CE4}"/>
              </a:ext>
            </a:extLst>
          </p:cNvPr>
          <p:cNvSpPr txBox="1"/>
          <p:nvPr/>
        </p:nvSpPr>
        <p:spPr>
          <a:xfrm>
            <a:off x="-9122" y="1278387"/>
            <a:ext cx="236287" cy="453776"/>
          </a:xfrm>
          <a:prstGeom prst="rect">
            <a:avLst/>
          </a:prstGeom>
          <a:solidFill>
            <a:srgbClr val="134569"/>
          </a:solidFill>
          <a:ln>
            <a:noFill/>
          </a:ln>
        </p:spPr>
        <p:txBody>
          <a:bodyPr spcFirstLastPara="1" wrap="square" lIns="91425" tIns="91425" rIns="91425" bIns="91425" anchor="b" anchorCtr="0">
            <a:noAutofit/>
          </a:bodyPr>
          <a:lstStyle/>
          <a:p>
            <a:pPr marL="0" lvl="0" indent="0" algn="ctr" rtl="0">
              <a:spcBef>
                <a:spcPts val="0"/>
              </a:spcBef>
              <a:spcAft>
                <a:spcPts val="0"/>
              </a:spcAft>
              <a:buNone/>
            </a:pPr>
            <a:endParaRPr lang="en-GB" sz="2300">
              <a:solidFill>
                <a:srgbClr val="FFFFFF"/>
              </a:solidFill>
              <a:latin typeface="Bree Serif"/>
              <a:ea typeface="Century Gothic"/>
              <a:cs typeface="Century Gothic"/>
            </a:endParaRPr>
          </a:p>
        </p:txBody>
      </p:sp>
      <p:pic>
        <p:nvPicPr>
          <p:cNvPr id="19" name="Picture 18" descr="Image result for marlow sign">
            <a:extLst>
              <a:ext uri="{FF2B5EF4-FFF2-40B4-BE49-F238E27FC236}">
                <a16:creationId xmlns:a16="http://schemas.microsoft.com/office/drawing/2014/main" id="{72E96FCC-1CE9-CBEA-974F-8251455E271B}"/>
              </a:ext>
            </a:extLst>
          </p:cNvPr>
          <p:cNvPicPr>
            <a:picLocks noChangeAspect="1"/>
          </p:cNvPicPr>
          <p:nvPr/>
        </p:nvPicPr>
        <p:blipFill>
          <a:blip r:embed="rId5"/>
          <a:stretch>
            <a:fillRect/>
          </a:stretch>
        </p:blipFill>
        <p:spPr>
          <a:xfrm>
            <a:off x="4774997" y="8482866"/>
            <a:ext cx="2381630" cy="1714500"/>
          </a:xfrm>
          <a:prstGeom prst="rect">
            <a:avLst/>
          </a:prstGeom>
        </p:spPr>
      </p:pic>
    </p:spTree>
    <p:extLst>
      <p:ext uri="{BB962C8B-B14F-4D97-AF65-F5344CB8AC3E}">
        <p14:creationId xmlns:p14="http://schemas.microsoft.com/office/powerpoint/2010/main" val="3100754884"/>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4405022-7a65-4182-94bd-deb136626dfc">
      <Terms xmlns="http://schemas.microsoft.com/office/infopath/2007/PartnerControls"/>
    </lcf76f155ced4ddcb4097134ff3c332f>
    <SharedWithUsers xmlns="017a7080-fdc7-47e4-8e5f-997a017977d3">
      <UserInfo>
        <DisplayName/>
        <AccountId xsi:nil="true"/>
        <AccountType/>
      </UserInfo>
    </SharedWithUser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280A3DA51B78F48A4123B3CA6B9F910" ma:contentTypeVersion="14" ma:contentTypeDescription="Create a new document." ma:contentTypeScope="" ma:versionID="4da7d7272eb2a5c358e32472bc387d64">
  <xsd:schema xmlns:xsd="http://www.w3.org/2001/XMLSchema" xmlns:xs="http://www.w3.org/2001/XMLSchema" xmlns:p="http://schemas.microsoft.com/office/2006/metadata/properties" xmlns:ns2="94405022-7a65-4182-94bd-deb136626dfc" xmlns:ns3="017a7080-fdc7-47e4-8e5f-997a017977d3" targetNamespace="http://schemas.microsoft.com/office/2006/metadata/properties" ma:root="true" ma:fieldsID="81579eb48543097474f3e1bf276c3105" ns2:_="" ns3:_="">
    <xsd:import namespace="94405022-7a65-4182-94bd-deb136626dfc"/>
    <xsd:import namespace="017a7080-fdc7-47e4-8e5f-997a017977d3"/>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MediaServiceSearchProperties" minOccurs="0"/>
                <xsd:element ref="ns2:lcf76f155ced4ddcb4097134ff3c332f"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4405022-7a65-4182-94bd-deb136626df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d24efa02-5044-428c-9b5a-e9a1143a402c" ma:termSetId="09814cd3-568e-fe90-9814-8d621ff8fb84" ma:anchorId="fba54fb3-c3e1-fe81-a776-ca4b69148c4d" ma:open="true" ma:isKeyword="false">
      <xsd:complexType>
        <xsd:sequence>
          <xsd:element ref="pc:Terms" minOccurs="0" maxOccurs="1"/>
        </xsd:sequence>
      </xsd:complex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dexed="true"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17a7080-fdc7-47e4-8e5f-997a017977d3"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0EF210A-5385-4210-AB78-ED2650726BC7}">
  <ds:schemaRefs>
    <ds:schemaRef ds:uri="017a7080-fdc7-47e4-8e5f-997a017977d3"/>
    <ds:schemaRef ds:uri="94405022-7a65-4182-94bd-deb136626dfc"/>
    <ds:schemaRef ds:uri="daa0393d-d931-47bc-852c-5124530b3e5e"/>
    <ds:schemaRef ds:uri="f162ca8c-2faa-45ff-9820-dd7bde6606a0"/>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AB903085-DF89-4F2A-8FD2-E06EC9B61A1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4405022-7a65-4182-94bd-deb136626dfc"/>
    <ds:schemaRef ds:uri="017a7080-fdc7-47e4-8e5f-997a017977d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A40D351-5BE5-4E57-9131-A3D19C730D8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29</TotalTime>
  <Words>343</Words>
  <Application>Microsoft Office PowerPoint</Application>
  <PresentationFormat>Custom</PresentationFormat>
  <Paragraphs>51</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Simple Light</vt:lpstr>
      <vt:lpstr>Year Three NEWSLETTER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EYFS NEWSLETTER</dc:title>
  <dc:creator>Head</dc:creator>
  <cp:lastModifiedBy>Saima R</cp:lastModifiedBy>
  <cp:revision>76</cp:revision>
  <dcterms:modified xsi:type="dcterms:W3CDTF">2026-08-06T07:38:19Z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0x0101007280A3DA51B78F48A4123B3CA6B9F910</vt:lpwstr>
  </property>
  <property fmtid="{D5CDD505-2E9C-101B-9397-08002B2CF9AE}" pid="3" name="MediaServiceImageTags">
    <vt:lpwstr/>
  </property>
  <property fmtid="{D5CDD505-2E9C-101B-9397-08002B2CF9AE}" pid="4" name="xd_ProgID">
    <vt:lpwstr/>
  </property>
  <property fmtid="{D5CDD505-2E9C-101B-9397-08002B2CF9AE}" pid="5" name="_SourceUrl">
    <vt:lpwstr/>
  </property>
  <property fmtid="{D5CDD505-2E9C-101B-9397-08002B2CF9AE}" pid="6" name="_SharedFileIndex">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y fmtid="{D5CDD505-2E9C-101B-9397-08002B2CF9AE}" pid="11" name="xd_Signature">
    <vt:bool>false</vt:bool>
  </property>
</Properties>
</file>